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549C7-B8F6-4F09-AFA8-F696B76E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E7F1B-B14C-4F8D-831C-DAE9E14D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C7346-DF77-4D6B-AF7D-2E30F4C3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CABB9-25BC-48A8-AACF-BF6970787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43A0B-F3FA-411C-A88C-27475B847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814AB-04E9-4F54-B5D9-FCD71FB60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5E478-D076-4334-BE7C-6AA48F635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63B3A-7838-4AF1-A75E-322C00229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33B84-BA7F-4141-9F4E-9262B838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F27B6-A572-41B5-A755-EE81F8B5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E5BA2-F59E-47CB-BF76-DCB8EB69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31001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学习成果总结学习为我带来了什么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学习成果总览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学习带来的改变与成长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阐述学习的重要性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学习是人类不断进步和发展的基础，通过持续学习，我们可以获取新知识、掌握新技能，提升个人素质和竞争力。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回顾个人学习经历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在过去的几年里，我积极参与了各种学习活动和课程，包括学校教育、在线课程、实践项目等，积累了丰富的知识和经验。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明确总结的目的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本次总结旨在回顾个人学习成果，分析学习带来的变化和影响，并展望未来的学习计划和目标。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本次总结将涵盖我在学校课程、专业技能、人际交往、自我管理等多个领域的学习成果。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学习的内容和领域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学习时间跨度为近几年，包括在校期间和业余时间；学习地点涉及学校、家庭、图书馆等多个场所。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学习的时间和地点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学习方式包括听讲、阅读、实践、讨论等；学习途径包括学校教育、在线课程、实践项目、社交互动等。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学习的方式和途径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学习成果总览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知识体系构建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掌握了专业领域的基础理论知识，建立了扎实的学科基础。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通过学习不同课程，了解了相关领域的前沿动态和最新研究成果。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构建了多元化的知识结构，能够将不同领域的知识进行融合和应用。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熟练掌握了专业相关的实践技能，如实验操作、数据分析等。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提升了解决问题的能力，能够针对复杂问题制定有效的解决方案。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增强了团队协作能力，学会了与不同背景的人合作完成项目。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培养了创新思维和批判性思维，能够从不同角度审视问题并提出创新观点。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增强了沟通能力和表达能力，能够清晰准确地传达自己的想法和观点。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提高了自主学习能力，能够主动获取新知识并不断提升自我。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综合素质增强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学科基础知识掌握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通过系统性的学习，我掌握了所在学科的核心概念、原理和方法，为深入研究和实践应用打下了坚实基础。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在学习过程中，我不断加深对专业知识的理解，能够熟练运用所学知识解决实际问题。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跨学科知识融合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学习使我具备了跨学科的知识背景，能够将不同领域的知识和方法进行有机融合，形成综合性的解决方案。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通过跨学科学习，我拓宽了视野，增强了创新思维和解决问题的能力。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https://d.book118.com/707031001034006034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2024-09-08T00:57:34.034</cp:lastPrinted>
  <dcterms:created xsi:type="dcterms:W3CDTF">2024-09-07T16:57:34Z</dcterms:created>
  <dcterms:modified xsi:type="dcterms:W3CDTF">2024-09-07T16:57:36Z</dcterms:modified>
</cp:coreProperties>
</file>