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1B525-0DDB-4397-B068-FB78D1FE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4F2D4-B682-441E-86D3-C51A3165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6580C-CC91-4EEC-9D35-9A2904593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6AA27-0AAC-45DC-9ED4-476055EDA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899EF-FF33-4D01-9114-47FD3F38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F3E58-8278-4319-96BD-C175BAB7F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7728E-D705-46F5-86B2-CA99D535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46E82-7CCF-4B5D-9BFD-6A5D7D7D6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E2CA8-AB29-4847-AC92-E672EE2F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0CEC8-3361-4659-84E7-07B0C95F6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3FEDC-CD58-48BA-8C27-3D294FB0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32026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教育观察法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教育观察法的主要类型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教育观察法的实施步骤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教育观察法的优缺点分析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教育观察法在教育实践中的应用案例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提高教育观察法效果的有效措施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观察法基本概念与原理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观察法是一种通过感官或借助科学仪器，有目的、有计划地对教育现象或行为进行感知和描述，从而获得有关事实材料的研究方法。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观察法在教育科学研究中具有重要作用，它可以帮助研究者了解教育现象的真实情况，发现和提出问题，为进一步研究提供基础和依据。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对教育现象或行为进行客观、准确的描述和记录，提供详细的事实材料。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描述记录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通过观察发现教育实践中存在的问题和矛盾，为改进教育实践提供依据。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通过观察验证教育理论和假设的正确性，推动教育科学的发展。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验证假设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通过观察探索教育现象之间的内在联系和规律，揭示教育发展的本质和趋势。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探索规律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观察法在教育科学研究中的应用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与调查法的关系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观察法和调查法都是收集教育事实材料的方法，但观察法更注重对教育现象的自然状态和过程的直接感知，而调查法则更注重对教育现象的社会背景和影响因素的了解和分析。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与实验法的关系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观察法和实验法都是研究教育现象因果关系的方法，但观察法是在自然条件下进行的，不能控制无关变量的干扰，而实验法则可以通过控制实验条件来探究教育现象的因果关系。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与文献法的关系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观察法和文献法都是获取教育事实材料的方法，但观察法是通过直接感知教育现象来获取事实材料，而文献法则是通过查阅相关文献资料来了解和分析教育现象。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观察法与其他研究方法的关系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教育观察法的主要类型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在自然情境下，对研究对象的行为、活动进行直接、系统、长期的观察，以收集相关信息。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观察者不干预被观察者的自然行为，保持客观中立的态度。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适用于研究儿童在自然环境中的学习、游戏等行为。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在控制条件下，对研究对象进行操纵或改变某些变量，以观察其产生的效应。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需要严格控制实验条件，确保实验结果的可靠性。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适用于研究教学方法、课程改革等教育实验。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实验观察法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适用于研究学生的学习成果、作品等。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通过观察研究对象留下的痕迹、产品或其他信息进行推断和分析。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观察者不直接与被观察者接触，而是通过间接手段收集信息。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间接观察法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观察者参与到被观察者的活动中，以内部成员的身份进行观察和研究。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观察者需要与被观察者建立良好的关系，以获得更深入的了解和体验。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适用于研究学生群体文化、教师角色等需要深入了解和体验的研究领域。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参与观察法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教育观察法的实施步骤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811" r="178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明确想要了解的教育现象或问题，以及期望通过观察获得的信息。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根据观察目标，选择具有代表性的观察对象，如学生、教师、课堂、学校等。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选择观察对象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明确观察目的和对象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制定观察提纲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根据观察目标，制定详细的观察提纲，包括需要关注的具体方面和记录的数据点。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准备观察工具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根据观察需要，准备必要的观察工具，如记录表、录音设备、摄像设备等。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确定观察时间和地点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选择合适的观察时间和地点，以便能够全面、深入地了解观察对象。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制定详细观察计划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实施观察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根据观察提纲和工具，对观察对象进行全面、深入的观察，并记录相关数据。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保持客观和中立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在观察过程中保持客观和中立的态度，避免主观偏见对观察结果的影响。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进入观察现场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按照计划进入观察现场，熟悉环境和人员，做好观察前的准备工作。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实施现场观察并记录数据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https://d.book118.com/707032026136006035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2024-09-10T09:15:34.020</cp:lastPrinted>
  <dcterms:created xsi:type="dcterms:W3CDTF">2024-09-10T01:15:34Z</dcterms:created>
  <dcterms:modified xsi:type="dcterms:W3CDTF">2024-09-10T01:15:36Z</dcterms:modified>
</cp:coreProperties>
</file>