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FD174-5C7F-4D9D-B48A-FB3F807D1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F8B98-047E-4619-B0E4-A72DBC72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AE438-61E0-4A6D-A694-61BE750B7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F9490-226C-47B4-A106-1FA905830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24AC0-CEBA-48A5-A248-9ADE865D3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FFE7B-508F-4C69-A5E0-4F3C86475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ACB0B-A4B0-475A-945C-5AA9E0F2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28819-6032-4BBB-9AC4-BD07E3AE8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24DD0-B0F8-4E6D-803C-41E8CDB1D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D1FAE-9AD2-4DE5-9C25-6527D52A1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5C5CF-7D35-46CA-AD61-2F22340B0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32042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08" r="32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促进护理人员之间的交流和学习，分享经验和技巧，共同提升护理水平。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查房过程中，通过分析和讨论病例，发现护理工作中的不足和问题，提出改进措施，从而提高护理质量。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提升护士业务水平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通过查房，护士可以了解和学习到各种疾病的护理知识和技能，提高自己的专业水平。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查房过程中，护士需要查阅相关资料和文献，了解最新的护理理念和技术，不断更新自己的知识储备。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查房过程中，可以及时发现和解决患者存在的护理问题，预防并发症的发生，保障患者的安全。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通过查房，可以加强与医生的沟通和协作，确保患者的治疗方案得到有效执行，提高治疗效果。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83" b="3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患者姓名、年龄、性别、病情状况等信息。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患者的主诉、病史、诊断及治疗方案。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患者的家庭和社会背景，生活习惯和心理状况。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根据患者病情和需求，制定具体的护理目标。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针对患者的具体情况，制定并实施相应的护理措施。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详细介绍护理操作的流程，包括操作前准备、操作步骤、操作后观察与处理等。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根据护理目标，制定相应的评估指标，如生命体征、疼痛程度、生活质量等。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采用适当的评估方法，如量表评价、观察法、访谈法等，对护理效果进行评估。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根据评估结果，分析护理效果，总结经验教训，提出改进措施。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https://d.book118.com/707032042145006033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2024-09-07T09:29:04.057</cp:lastPrinted>
  <dcterms:created xsi:type="dcterms:W3CDTF">2024-09-07T01:29:04Z</dcterms:created>
  <dcterms:modified xsi:type="dcterms:W3CDTF">2024-09-07T01:29:05Z</dcterms:modified>
</cp:coreProperties>
</file>