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E32B3EA-795D-425D-936C-6619349B178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5EA1FE-D035-4D28-B7B9-77840450F3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796328D-2380-45EC-A12E-05A8578B72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2155BDA-E8B9-49C3-8BBA-2BF03D2F3B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E512BB-D075-4358-AAFA-492F12107D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175B5CB-D1CE-4F0E-8B70-DFB3E2C56F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CE5D5DE-ACDF-455D-A005-2BB0C416605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657FBB-0B52-489F-93B1-431F999E3B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FEA0E3-007E-4B4D-93D6-70D55D9410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FA6051B-5BE0-4B05-A3E9-EC324C97817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D12C6F6-671C-4CF3-B491-8F8E088D5F7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03320101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南宁居民收入来源分析报告</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南宁居民收入概述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工资性收入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经营性收入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财产性收入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其他收入</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南宁居民收入来源的未来趋势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南宁居民收入概述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南宁居民收入水平</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总体收入水平</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南宁市居民的平均收入水平呈逐年上升趋势，2022年达到约XX元，相较于2019年增长了约XX%。</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收入水平分布</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南宁市居民的收入水平分布呈现出一定的层次性，高收入群体和低收入群体均占一定比例，中等收入群体占据主导地位。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工资性收入</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工资性收入是南宁市居民的主要收入来源，占比超过XX%。随着经济的发展和就业机会的增加，工资性收入呈现出稳步增长的趋势。</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经营性收入</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经营性收入占比相对较低，但增长速度较快。主要得益于南宁市个体工商户和私营企业的蓬勃发展，为居民提供了更多的经营机会。</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财产性收入</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财产性收入在南宁市居民收入结构中占据一定比例，主要包括房租、股息、利息等收入。随着房地产市场的繁荣和金融市场的不断完善，财产性收入呈现出增长趋势。</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南宁居民收入结构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南宁居民收入来源的多样性</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南宁市居民的收入来源呈现出多元化趋势，除了传统的工资性收入外，经营性收入、财产性收入以及其他收入来源如稿费、专利转让费等也逐渐成为居民的重要收入补充。</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多元化收入来源</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不同年龄、职业和收入水平的居民，其收入来源也存在差异。例如，年轻居民更倾向于通过创业、投资等方式获取经营性和财产性收入，而老年居民则更依赖于养老金和储蓄利息等收入。</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不同群体的收入来源差异</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工资性收入</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工资性收入占比</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工资性收入是南宁居民最主要的收入来源，占居民人均可支配收入的比重超过60%。</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随着经济的发展和就业机会的增加，工资性收入占比呈现出逐年上升的趋势。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4385648" y="3298301"/>
            <a:ext cx="7773409"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 name="AutoShape 3"/>
          <p:cNvSpPr/>
          <p:nvPr/>
        </p:nvSpPr>
        <p:spPr>
          <a:xfrm>
            <a:off x="3684179" y="3236263"/>
            <a:ext cx="701468" cy="122998"/>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631268"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14020" y="3236263"/>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36382" y="582333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183471"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866223" y="582333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937851" y="5897569"/>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0" name="TextBox 10"/>
          <p:cNvSpPr txBox="1"/>
          <p:nvPr/>
        </p:nvSpPr>
        <p:spPr>
          <a:xfrm>
            <a:off x="3560911" y="1781514"/>
            <a:ext cx="77724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南宁市居民工资性收入增长速度较快，近年来保持着较快的增长速度。</a:t>
            </a:r>
          </a:p>
        </p:txBody>
      </p:sp>
      <p:sp>
        <p:nvSpPr>
          <p:cNvPr id="11" name="TextBox 11"/>
          <p:cNvSpPr txBox="1"/>
          <p:nvPr/>
        </p:nvSpPr>
        <p:spPr>
          <a:xfrm>
            <a:off x="1183471" y="4329642"/>
            <a:ext cx="78105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工资性收入的增长主要得益于经济的稳定增长和就业机会的增加，同时也有助于提高居民的生活水平。</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工资性收入增长情况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工资性收入的行业分布</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南宁市居民工资性收入的行业分布较为广泛，但不同行业的工资水平存在较大的差异。</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高薪行业如金融、信息技术、医疗保健等行业的工资水平较高，而低薪行业如零售、餐饮、服务等行业的工资水平较低。</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行业间的工资差距在一定程度上反映了不同行业的发展状况和市场需求，也反映了劳动力市场的竞争状况。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经营性收入</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5421" b="5421"/>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经营性收入占比</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经营性收入占居民总收入的比例逐年上升，从2015年的25%增长至2020年的32%。</a:t>
            </a:r>
            <a:endParaRPr lang="en-US" sz="1100"/>
          </a:p>
        </p:txBody>
      </p:sp>
      <p:sp>
        <p:nvSpPr>
          <p:cNvPr id="27" name="AutoShape 27"/>
          <p:cNvSpPr/>
          <p:nvPr/>
        </p:nvSpPr>
        <p:spPr>
          <a:xfrm>
            <a:off x="590191" y="415758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经营性收入成为南宁居民收入的重要来源之一，显示出南宁市个体经济和民营经济的活跃度。</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7" name="TextBox 7"/>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近年来，南宁市经营性收入保持稳定增长，年均增长率达到7%，高于同期GDP增速。</a:t>
            </a:r>
          </a:p>
        </p:txBody>
      </p:sp>
      <p:sp>
        <p:nvSpPr>
          <p:cNvPr id="8" name="TextBox 8"/>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随着南宁市经济的持续发展和产业结构的优化，经营性收入的增长潜力仍然较大。</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经营性收入增长情况</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https://d.book118.com/707033201013006042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2024-09-15T05:03:49.176</cp:lastPrinted>
  <dcterms:created xsi:type="dcterms:W3CDTF">2024-09-14T21:03:49Z</dcterms:created>
  <dcterms:modified xsi:type="dcterms:W3CDTF">2024-09-14T21:03:51Z</dcterms:modified>
</cp:coreProperties>
</file>