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6F8E-2340-45AF-84E2-1BC4199C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2757-456E-4473-AF75-88015797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0DD3-41C3-4232-ADE2-89B1E7A4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F838E-BDB3-4DFF-83D1-A435FFA7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B7082-C772-4EAD-8756-1735319F6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1D4FF-EE78-4102-BE40-19006DD8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E4048-253D-453B-A30F-4503A950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B1C54-C77D-4648-B827-1DB0CAC4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B9C7-6E8A-4965-B8C6-B60465E78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43CD-4F2D-4A46-9896-61778602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9D73-13B9-4F13-B447-D99C952B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2140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公开课《古人的名字号》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古人的名字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古人的字号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名字号的使用场合与礼仪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古人的名字号与其他文化现象的关系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随着人们对传统文化兴趣的增加，越来越多的人对古人的名字号感到好奇。为了满足这一需求，我们开设了公开课《古人的名字号》。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通过介绍古人的名字号的起源、演变和特点，帮助听众更好地了解古代文化，提高文化素养。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古人的名字号起源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名字号的演变过程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名字号的文化内涵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名字号的艺术价值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介绍课程背景和目的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详细介绍古人的名字号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主体内容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总结课程内容和展望未来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古人的名字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古代名字起源可以追溯到史前时期，最初的名字只是简单的口头称呼，用来区分个体。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随着社会的发展，名字逐渐变得复杂，并反映了个人的身份、地位和家族背景。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名字的起源与演变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古代名字通常由姓、名、字、号四部分组成，分别代表了家族、个体、尊敬和尊称。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名字具有丰富的文化内涵，反映了古代社会的价值观、道德观和审美观。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名字的构成与特点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名字中蕴含了丰富的文化信息，如对祖先的尊重、对家族的认同、对道德的追求等。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名字不仅是个人身份的标识，更是家族、社会和国家的象征，具有历史和文化价值。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名字的文化内涵与意义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古人的字号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号号的起源可以追溯到先秦时期，当时人们开始使用别号作为身份标识。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随着时间的推移，号号逐渐发展成为一种独特的文化现象，其形式和内容也不断丰富和变化。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号号的起源与演变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号号的命名规则与特点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命名规则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古人取号一般根据自己的兴趣、性格、经历或志向等因素来命名，同时也会考虑与自己的姓名相匹配。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号号具有个性化、情感化和寓意化的特点，能够反映出一个人的思想、情感和追求。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https://d.book118.com/707042140031006030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2024-09-01T17:03:49.652</cp:lastPrinted>
  <dcterms:created xsi:type="dcterms:W3CDTF">2024-09-01T09:03:49Z</dcterms:created>
  <dcterms:modified xsi:type="dcterms:W3CDTF">2024-09-01T09:03:51Z</dcterms:modified>
</cp:coreProperties>
</file>