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772FC-DDE3-490E-A8B5-5A82F095D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3F854-6238-41C9-9DF4-946185E25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19F7B-5E75-4016-B6FC-D1A649449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DC788-6399-442D-9140-CF5DA5489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B80547-827A-4912-89A5-CA96B2177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23F393-38C3-4F79-8393-FFB6591FE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1F8360-E205-4F89-AA9A-7E6D36941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43680C-738C-4C4C-BCF0-022049112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CED0FE-EB46-462D-BE3A-2F35B98B5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90F11-DEEA-46D0-B50C-C4DEE44ED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15230-025F-425C-8598-ABD8D217B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4306003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《助留剂和助滤》PPT课件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助留剂简介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助留剂的作用机制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助滤剂简介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助滤剂的作用机制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助留剂和助滤剂的发展趋势与展望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助留剂简介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助留剂是一种用于提高纸张或纸板留着率的化学添加剂。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具有优异的留着性能，能够有效提高细小纤维和填料的留着率，从而提高纸张或纸板的物理强度和表面性能。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非离子型助留剂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通过氢键作用与细小纤维和填料结合，产生留着效果。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阳离子型助留剂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通过与细小纤维和填料表面的负电荷作用，产生正负电荷吸引，从而提高留着率。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阴离子型助留剂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通过与细小纤维和填料表面的正电荷作用，产生正负电荷吸引，从而提高留着率。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助留剂的种类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造纸行业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用于提高纸张或纸板的物理强度和表面性能，改善印刷适性和吸墨性。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纸板生产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在纸板生产过程中添加助留剂，可以提高纸板的挺度和抗压强度。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如壁纸、包装材料等，也可以通过添加助留剂来提高产品的性能和品质。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助留剂的应用领域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助留剂的作用机制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纤维的润湿与排斥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润湿性是影响助留剂作用的重要因素，排斥机制则是其关键作用点。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助留剂通过改变纤维表面的润湿性，使纤维能够更好地分散在浆液中，同时通过排斥机制，使纤维之间产生斥力，防止纤维聚集和沉淀。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桥接和粘结是助留剂发挥作用的另外两个重要机制，它们有助于提高纸张的物理强度和稳定性。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桥接是指助留剂在纤维之间形成网状结构，将纤维连接在一起；粘结则是通过助留剂的作用，使纤维与填料、颜料等物质紧密结合，从而提高纸张的物理强度和稳定性。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纤维的桥接与粘结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纤维的卷曲与定向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卷曲和定向是助留剂影响纸张性能的重要机制之一，它们有助于改善纸张的手感和外观。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卷曲是指助留剂可以使纤维变得卷曲，增加纸张的柔软性和蓬松感；定向则是通过助留剂的作用，使纤维在纸张中沿着一定的方向排列，从而改善纸张的外观和使用性能。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助滤剂简介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https://d.book118.com/707043060034006034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2024-09-08T00:58:44.733</cp:lastPrinted>
  <dcterms:created xsi:type="dcterms:W3CDTF">2024-09-07T16:58:44Z</dcterms:created>
  <dcterms:modified xsi:type="dcterms:W3CDTF">2024-09-07T16:58:46Z</dcterms:modified>
</cp:coreProperties>
</file>