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F7E34-F059-49D3-B4D6-BD975C5F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123D3-9273-4487-B9A4-FE80A11D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9B7DE-3D0E-4197-997D-E330FDFA9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68478-E7B5-4735-829B-092A139F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833B05-1009-496B-B1FB-1788040EF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347E1A-C4C0-403B-8985-599DE9529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2A8BF-56DA-4191-9A8D-535E2787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9D83F-B7B5-483B-B873-2E215977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D970F-2804-489D-996D-8AABCC49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C54FA-B33A-4F93-BC98-9B766A89E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9163D-7095-48D7-8385-98FF5DD6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31101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快递企业物流系统分析--以广东邮政EMS为例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广东邮政EMS物流系统现状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快递企业物流系统分析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广东邮政EMS物流系统分析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快递企业物流系统优化建议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分析广东邮政EMS的物流系统，探讨其运作效率、服务质量及存在的问题，并提出改进建议。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随着电子商务的快速发展，快递行业面临巨大挑战。广东邮政EMS作为国内知名的快递品牌，其物流系统的优化对于提升市场竞争力具有重要意义。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通过对广东邮政EMS物流系统的深入研究，可以丰富和发展物流管理的相关理论，为其他快递企业提供借鉴和参考。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广东邮政EMS物流系统的运作情况，有助于发现存在的问题和瓶颈，提出针对性的改进建议，从而提高企业的运作效率和服务质量，增强市场竞争力。同时，对于消费者而言，优质的物流服务能够提升购物体验，促进电子商务的进一步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广东邮政EMS物流系统现状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多年来，广东邮政EMS致力于提供快速、安全、可靠的快递服务，赢得了广大客户的信赖和好评。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广东邮政EMS是广东省邮政公司直属的全资子公司，专注于快递和物流服务。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作为中国邮政EMS的重要组成部分，广东邮政EMS拥有完善的国内和国际网络。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物流网络布局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广东邮政EMS在广东省内建立了密集的物流网络，包括多个处理中心、转运中心和投递网点。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通过与国内外各大航空公司合作，广东邮政EMS实现了全球范围内的快速运输。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此外，广东邮政EMS还积极与电商、制造业等企业合作，共同打造高效、便捷的供应链体系。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广东邮政EMS采用陆运、空运等多种运输方式，确保包裹快速、安全地送达目的地。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针对不同类型的包裹和客户需求，广东邮政EMS提供个性化的配送服务，如定时配送、代收货款等。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为了提高配送效率，广东邮政EMS还采用了先进的智能投递系统，实现了自动化、智能化的投递服务。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运输与配送方式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广东邮政EMS注重信息化技术的应用，通过引进先进的物流管理系统，实现了对包裹的全程跟踪和监控。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通过电子商务平台，广东邮政EMS为客户提供便捷的在线下单、查询和投诉处理等服务。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此外，广东邮政EMS还积极推广RFID、大数据等新技术应用，不断提升物流运作的智能化水平。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快递企业物流系统分析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收件系统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包括上门收件、网点收件、智能柜收件等多元化收件方式，支持电子面单打印、揽收信息处理等功能。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派件系统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包括派件员手持终端、智能柜派件、网点派件等多元化派件方式，支持签收信息实时上传、问题件处理等功能。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中转系统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包括分拣中心、转运中心等中转环节，通过自动化设备实现快速、准确的分拣和转运。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包括物流信息管理平台、客户服务系统、智能调度系统等，实现物流信息的实时更新和处理。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快递企业物流系统的构成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快递企业通过建立广泛的网点和转运中心，形成覆盖全国的物流网络，实现快速、准确的物流服务。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通过先进的物流信息管理平台，实现物流信息的实时更新和处理，提高物流效率和服务质量。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在收件、中转、派件等环节采用自动化设备，提高处理速度和准确性，降低人工成本。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提供多种收件、派件方式和个性化服务，满足不同客户的需求。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快递企业物流系统的特点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随着人力、场地、设备等成本的不断上涨，快递企业的运营成本不断增加，影响企业的盈利能力。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在部分环节如人工分拣等，效率相对较低，影响整体物流速度和客户满意度。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部分快递企业的信息化程度不够高，导致信息处理不及时、不准确，影响客户体验和内部运营效率。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由于人员素质、设备故障等因素，导致服务质量不稳定，客户投诉率较高。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快递企业物流系统存在的问题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https://d.book118.com/707043110135006040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2024-09-13T05:39:28.852</cp:lastPrinted>
  <dcterms:created xsi:type="dcterms:W3CDTF">2024-09-12T21:39:28Z</dcterms:created>
  <dcterms:modified xsi:type="dcterms:W3CDTF">2024-09-12T21:39:31Z</dcterms:modified>
</cp:coreProperties>
</file>