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85502-EEF3-4E27-A949-C03649676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3CA3B-1B75-4184-B07D-D4AB56678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194F6-568F-42B3-A833-44AEE6539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45C577-6D2B-416A-873D-3CC6BF114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070578-AE70-40BC-94CF-08FD1FC36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310F55-E494-48FD-A80F-33BC3E288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1C950B-5A0D-4E2A-8861-9A19704C1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12499-1FC9-42B6-83DD-7665C17AE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41EA4-7914-46E3-BA81-C3753E690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5C948-429B-490B-9920-630F9AE7B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855D3-2612-4350-BC4E-6B12EFAF2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44043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脑复苏脱水治疗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脑复苏脱水治疗概述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脑复苏脱水治疗的实施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脑复苏脱水治疗的效果与影响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脑复苏脱水治疗的挑战与前景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脑复苏脱水治疗的临床应用建议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脑复苏脱水治疗概述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脑复苏脱水治疗是指通过降低脑组织含水量，减轻脑水肿，改善脑组织缺氧状态，从而促进脑功能恢复的治疗方法。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在脑复苏过程中，脱水治疗对于减轻脑组织损伤、降低颅内压、改善脑血流灌注具有重要意义，是脑复苏治疗的重要组成部分。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通过使用渗透性利尿剂或强效利尿剂，增加肾脏排泄，减少血液和脑组织中的水分含量，降低颅内压。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减少脑组织含水量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脱水治疗可以降低脑组织水肿程度，改善脑组织缺氧状态，提高脑细胞对氧的利用率，促进脑功能恢复。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改善脑组织氧合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脱水治疗可以降低炎症反应的程度，减轻脑组织损伤，为脑细胞的再生和修复创造有利条件。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减轻炎症反应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脱水治疗的基本原理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脱水治疗是脑复苏治疗的核心措施之一，对于控制颅内压、改善脑血流灌注具有至关重要的作用。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脑复苏治疗的核心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预防和治疗并发症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提高救治成功率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脱水治疗可以有效预防和治疗脑复苏过程中常见的并发症，如颅内压升高、脑疝等。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及时、正确的脱水治疗可以显著提高脑复苏的成功率，降低患者致残率和死亡率。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脱水治疗在脑复苏中的地位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脑复苏脱水治疗的实施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通过口服补充含电解质的溶液，如口服补液盐，以增加水分摄入和补充电解质。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692" r="156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口服补液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通过静脉注射含电解质的溶液，如生理盐水或平衡盐溶液，以快速补充体液和电解质。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使用利尿剂如速尿等，促进肾脏排出多余水分，减少体内水分潴留。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脱水治疗的方法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脱水治疗应在脑复苏早期开始，特别是在患者出现颅内高压症状时，如头痛、恶心、呕吐等。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脱水治疗应根据患者的病情和医生的建议进行，通常持续数天至数周不等。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脱水治疗的时机与持续时间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持续时间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密切监测患者的血压、心率、呼吸等生命体征，以及体温、尿量等指标。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通过颅内压监测设备，持续监测患者的颅内压变化，以评估脱水治疗效果。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颅内压监测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定期进行神经功能评估，如格拉斯哥昏迷评分（GCS），以了解患者意识状态和神经功能恢复情况。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神经功能评估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定期进行血液电解质、肾功能等实验室检查，以了解患者体内电解质和肾功能状况。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脱水治疗过程中的监测与评估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脑复苏脱水治疗的效果与影响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https://d.book118.com/707044043024006033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2024-09-06T08:27:17.307</cp:lastPrinted>
  <dcterms:created xsi:type="dcterms:W3CDTF">2024-09-06T00:27:17Z</dcterms:created>
  <dcterms:modified xsi:type="dcterms:W3CDTF">2024-09-06T00:27:19Z</dcterms:modified>
</cp:coreProperties>
</file>