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JOKUKJ+MS-UIGothic"/>
      <p:regular r:id="rId20"/>
    </p:embeddedFont>
    <p:embeddedFont>
      <p:font typeface="FOTOEO+UMFHQA+ArialMT"/>
      <p:regular r:id="rId21"/>
    </p:embeddedFont>
    <p:embeddedFont>
      <p:font typeface="HRUESQ+SOESWI+Arial-BoldMT"/>
      <p:regular r:id="rId22"/>
    </p:embeddedFont>
    <p:embeddedFont>
      <p:font typeface="JQRDHM+TQQRAF+MicrosoftYaHei"/>
      <p:regular r:id="rId23"/>
    </p:embeddedFont>
    <p:embeddedFont>
      <p:font typeface="NEAIWF+TQQRAF+MicrosoftYaHei"/>
      <p:regular r:id="rId24"/>
    </p:embeddedFont>
    <p:embeddedFont>
      <p:font typeface="FIHVOS+GAEHFD+MicrosoftYaHei-Bold"/>
      <p:regular r:id="rId25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font" Target="fonts/font6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0ED77-F485-48D1-B83D-57B8B547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7796E-3E6F-459A-9F9D-1CA8C2D2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CAEE-9CF2-4876-B8E3-EE896051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4EB82-8A8B-4859-9FF5-066757D70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C05C1-66FB-48AC-893D-8F7A93E3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7D584-1E29-4FBF-9747-608EDB07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D1967-21F0-4F01-BBCE-2B0F4309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9F49F-FD19-4E9D-87D6-DF067380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AEA6-18D4-4068-BA8A-C1077CCE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756C2-74BE-4385-AF5D-E13AC05E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A496-E792-4537-8286-E6DE3F21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4106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JOKUKJ+MS-UIGothic"/>
                <a:cs typeface="JOKUKJ+MS-UIGothic"/>
              </a:rPr>
              <a:t>异位妊娠病例件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491930"/>
            <a:ext cx="4264601" cy="24296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FOTOEO+UMFHQA+ArialMT"/>
                <a:cs typeface="FOTOEO+UMFHQ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OKUKJ+MS-UIGothic"/>
                <a:cs typeface="JOKUKJ+MS-UIGothic"/>
              </a:rPr>
              <a:t>病例一：典型异位妊娠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FOTOEO+UMFHQA+ArialMT"/>
                <a:cs typeface="FOTOEO+UMFHQ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OKUKJ+MS-UIGothic"/>
                <a:cs typeface="JOKUKJ+MS-UIGothic"/>
              </a:rPr>
              <a:t>病例二：异位妊娠破裂出血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FOTOEO+UMFHQA+ArialMT"/>
                <a:cs typeface="FOTOEO+UMFHQ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OKUKJ+MS-UIGothic"/>
                <a:cs typeface="JOKUKJ+MS-UIGothic"/>
              </a:rPr>
              <a:t>病例三：重复性异位妊娠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FOTOEO+UMFHQA+ArialMT"/>
                <a:cs typeface="FOTOEO+UMFHQ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EACF"/>
                </a:solidFill>
                <a:latin typeface="JOKUKJ+MS-UIGothic"/>
                <a:cs typeface="JOKUKJ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468649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FOTOEO+UMFHQA+ArialMT"/>
                <a:cs typeface="FOTOEO+UMFHQA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JOKUKJ+MS-UIGothic"/>
                <a:cs typeface="JOKUKJ+MS-UIGothic"/>
              </a:rPr>
              <a:t>互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RUESQ+SOESWI+Arial-BoldMT"/>
                <a:cs typeface="HRUESQ+SOESWI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13070" y="4137893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JOKUKJ+MS-UIGothic"/>
                <a:cs typeface="JOKUKJ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OKUKJ+MS-UIGothic"/>
                <a:cs typeface="JOKUKJ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JOKUKJ+MS-UIGothic"/>
                <a:cs typeface="JOKUKJ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病例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选择标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讨论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方式及流程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讨论</a:t>
            </a:r>
            <a:r>
              <a:rPr sz="1550" spc="25">
                <a:solidFill>
                  <a:srgbClr val="FF960E"/>
                </a:solidFill>
                <a:latin typeface="JOKUKJ+MS-UIGothic"/>
                <a:cs typeface="JOKUKJ+MS-UIGothic"/>
              </a:rPr>
              <a:t>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OKUKJ+MS-UIGothic"/>
                <a:cs typeface="JOKUKJ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主持人介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病例及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目的</a:t>
            </a:r>
            <a:r>
              <a:rPr sz="1350">
                <a:solidFill>
                  <a:srgbClr val="FFFFFF"/>
                </a:solidFill>
                <a:latin typeface="JQRDHM+TQQRAF+MicrosoftYaHei"/>
                <a:cs typeface="JQRDHM+TQQRAF+MicrosoftYaHei"/>
              </a:rPr>
              <a:t>→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病例分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48277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析</a:t>
            </a:r>
            <a:r>
              <a:rPr sz="1350">
                <a:solidFill>
                  <a:srgbClr val="FFFFFF"/>
                </a:solidFill>
                <a:latin typeface="JQRDHM+TQQRAF+MicrosoftYaHei"/>
                <a:cs typeface="JQRDHM+TQQRAF+MicrosoftYaHei"/>
              </a:rPr>
              <a:t>→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组讨论</a:t>
            </a:r>
            <a:r>
              <a:rPr sz="1350">
                <a:solidFill>
                  <a:srgbClr val="FFFFFF"/>
                </a:solidFill>
                <a:latin typeface="JQRDHM+TQQRAF+MicrosoftYaHei"/>
                <a:cs typeface="JQRDHM+TQQRAF+MicrosoftYaHei"/>
              </a:rPr>
              <a:t>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家点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JQRDHM+TQQRAF+MicrosoftYaHei"/>
                <a:cs typeface="JQRDHM+TQQRAF+MicrosoftYaHei"/>
              </a:rPr>
              <a:t>→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主持人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RUESQ+SOESWI+Arial-BoldMT"/>
                <a:cs typeface="HRUESQ+SOESWI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3846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OKUKJ+MS-UIGothic"/>
                <a:cs typeface="JOKUKJ+MS-UIGothic"/>
              </a:rPr>
              <a:t>病例一：典型异位妊娠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患者基本信息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IWF+TQQRAF+MicrosoftYaHei"/>
                <a:cs typeface="NEAIWF+TQQRA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IWF+TQQRAF+MicrosoftYaHei"/>
                <a:cs typeface="NEAIWF+TQQRA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IWF+TQQRAF+MicrosoftYaHei"/>
                <a:cs typeface="NEAIWF+TQQRA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EAIWF+TQQRAF+MicrosoftYaHei"/>
                <a:cs typeface="NEAIWF+TQQRAF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床表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HVOS+GAEHFD+MicrosoftYaHei-Bold"/>
                <a:cs typeface="FIHVOS+GAEHF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HVOS+GAEHFD+MicrosoftYaHei-Bold"/>
                <a:cs typeface="FIHVOS+GAEHF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HVOS+GAEHFD+MicrosoftYaHei-Bold"/>
                <a:cs typeface="FIHVOS+GAEHF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JOKUKJ+MS-UIGothic"/>
                <a:cs typeface="JOKUKJ+MS-UIGothic"/>
              </a:rPr>
              <a:t>主要症状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960E"/>
                </a:solidFill>
                <a:latin typeface="JOKUKJ+MS-UIGothic"/>
                <a:cs typeface="JOKUKJ+MS-UIGothic"/>
              </a:rPr>
              <a:t>助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FF960E"/>
                </a:solidFill>
                <a:latin typeface="JOKUKJ+MS-UIGothic"/>
                <a:cs typeface="JOKUKJ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方案及效果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治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效果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960E"/>
                </a:solidFill>
                <a:latin typeface="JOKUKJ+MS-UIGothic"/>
                <a:cs typeface="JOKUKJ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经验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与改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经验</a:t>
            </a:r>
            <a:r>
              <a:rPr sz="2000" spc="15">
                <a:solidFill>
                  <a:srgbClr val="FF960E"/>
                </a:solidFill>
                <a:latin typeface="JOKUKJ+MS-UIGothic"/>
                <a:cs typeface="JOKUKJ+MS-UIGothic"/>
              </a:rPr>
              <a:t>教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JOKUKJ+MS-UIGothic"/>
                <a:cs typeface="JOKUKJ+MS-UIGothic"/>
              </a:rPr>
              <a:t>改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000" spc="15">
                <a:solidFill>
                  <a:srgbClr val="FF960E"/>
                </a:solidFill>
                <a:latin typeface="JOKUKJ+MS-UIGothic"/>
                <a:cs typeface="JOKUKJ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HRUESQ+SOESWI+Arial-BoldMT"/>
                <a:cs typeface="HRUESQ+SOESWI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7945" y="4137893"/>
            <a:ext cx="76819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JOKUKJ+MS-UIGothic"/>
                <a:cs typeface="JOKUKJ+MS-UIGothic"/>
              </a:rPr>
              <a:t>病例二：异位妊娠破裂出血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床表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腹痛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阴道流血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960E"/>
                </a:solidFill>
                <a:latin typeface="JOKUKJ+MS-UIGothic"/>
                <a:cs typeface="JOKUKJ+MS-UIGothic"/>
              </a:rPr>
              <a:t>断方法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理措施及手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FF960E"/>
                </a:solidFill>
                <a:latin typeface="JOKUKJ+MS-UIGothic"/>
                <a:cs typeface="JOKUKJ+MS-UIGothic"/>
              </a:rPr>
              <a:t>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FFFFFF"/>
                </a:solidFill>
                <a:latin typeface="JOKUKJ+MS-UIGothic"/>
                <a:cs typeface="JOKUKJ+MS-UIGothic"/>
              </a:rPr>
              <a:t>急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FFFF"/>
                </a:solidFill>
                <a:latin typeface="JOKUKJ+MS-UIGothic"/>
                <a:cs typeface="JOKUKJ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抗休克治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液，准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OKUKJ+MS-UIGothic"/>
                <a:cs typeface="JOKUKJ+MS-UIGothic"/>
              </a:rPr>
              <a:t>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FFFF"/>
                </a:solidFill>
                <a:latin typeface="JOKUKJ+MS-UIGothic"/>
                <a:cs typeface="JOKUKJ+MS-UIGothic"/>
              </a:rPr>
              <a:t>情况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腹腔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下患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侧输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卵管切除，清理腹腔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血，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OKUKJ+MS-UIGothic"/>
                <a:cs typeface="JOKUKJ+MS-UIGothic"/>
              </a:rPr>
              <a:t>后恢复良好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https://d.book118.com/707044106110006046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JOKUKJ+MS-UIGothic</vt:lpstr>
      <vt:lpstr>FOTOEO+UMFHQA+ArialMT</vt:lpstr>
      <vt:lpstr>Times New Roman</vt:lpstr>
      <vt:lpstr>SimSun</vt:lpstr>
      <vt:lpstr>HRUESQ+SOESWI+Arial-BoldMT</vt:lpstr>
      <vt:lpstr>JQRDHM+TQQRAF+MicrosoftYaHei</vt:lpstr>
      <vt:lpstr>NEAIWF+TQQRAF+MicrosoftYaHei</vt:lpstr>
      <vt:lpstr>FIHVOS+GAEHFD+MicrosoftYaHei-Bold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2024-09-21T16:29:52.904</cp:lastPrinted>
  <dcterms:created xsi:type="dcterms:W3CDTF">2024-09-21T08:29:52Z</dcterms:created>
  <dcterms:modified xsi:type="dcterms:W3CDTF">2024-09-21T08:29:54Z</dcterms:modified>
</cp:coreProperties>
</file>