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A2BC94B-3F69-4FBA-809D-A241C402343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6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7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7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FAD6C-0E10-4BDF-989B-7B892D13D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B26D9-9717-4B6A-9AEC-BD0B5C415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435CF-ACA7-4D9D-8E47-0E2C28542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1A0D4-2027-42E4-B460-20F8BEA9B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3F75EC-54A0-45ED-AECE-58CBC78C5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0C1E9D-A322-4DD9-92DD-0A5C3C4F3E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516FCF-5FF1-4D5C-BBBB-F5A42BAF5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C07959-578F-41E0-9A30-8D745FD4C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E7381-7A8D-4D3D-BD68-677CA157C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EFF570-4DBB-40C8-BC9C-60178E117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0EA51-E710-469B-8117-1C8783A68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B3F35BE-92E8-4BB0-9555-B3CA6392866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EA628A5-2891-4109-BEF6-337A366350B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4.pn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44151034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559440"/>
            <a:ext cx="10156320" cy="17884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介入导管室护理查房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3492360"/>
            <a:ext cx="99748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rgbClr val="0084FF">
              <a:alpha val="46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介绍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静脉导管护理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动脉导管护理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气管插管护理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胃管护理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章  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介绍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介绍导管室护理查房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导管室护理查房是指护士在导管室对患者进行定期巡视和评估，确保患者导管的安全和有效使用。这一过程需要护士具备丰富的护理知识和细致的观察能力，以及及时处理问题的能力。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导管室护理查房的重要性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导管室护理查房是患者安全的重要保障措施之一，通过查房可以及时发现导管相关问题，减少并发症的发生，提高护理质量。护士在查房中起着至关重要的作用，需要细心、耐心地进行观察和记录，确保患者得到最佳护理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49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2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8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静脉导管护理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0084FF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0084FF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0084FF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0084FF"/>
                </a:solidFill>
                <a:latin typeface="Arial"/>
                <a:ea typeface="微软雅黑"/>
              </a:rPr>
              <a:t>静脉导管介绍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静脉导管是一种用于输液、输血、注射药物等的管道，在临床护理工作中扮演着重要的角色。护士需要了解导管的类型、使用方法及常见问题，以确保患者的治疗效果和安全性。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静脉导管并发症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9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0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20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3" name="Picture 5" descr="C:/Users/Administrator/Desktop/ppt模板/图片素材/真人/QQ截图20240310101913.pngQQ截图20240310101913"/>
          <p:cNvPicPr/>
          <p:nvPr/>
        </p:nvPicPr>
        <p:blipFill>
          <a:blip r:embed="rId2"/>
          <a:srcRect t="4907" b="4907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24" name="Picture 6" descr="C:/Users/Administrator/Desktop/ppt模板/图片素材/真人/91d78118884c4e968e9e5ddf35220eb1.jpg91d78118884c4e968e9e5ddf35220eb1"/>
          <p:cNvPicPr/>
          <p:nvPr/>
        </p:nvPicPr>
        <p:blipFill>
          <a:blip r:embed="rId3"/>
          <a:srcRect t="2640" b="2640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25" name="Picture 7" descr="C:/Users/Administrator/Desktop/ppt模板/图片素材/真人/QQ截图20240310102814.pngQQ截图20240310102814"/>
          <p:cNvPicPr/>
          <p:nvPr/>
        </p:nvPicPr>
        <p:blipFill>
          <a:blip r:embed="rId4"/>
          <a:srcRect t="9328" b="9328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26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感染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导管通常是进入体内的一条道路，容易引起感染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及时发现和处理感染是护理的重点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静脉血栓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静脉导管使用后，患者容易出现静脉血栓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护理人员需密切观察患者症状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漏血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1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导管穿刺点周围可能出现漏血现象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护理人员应及时处理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结尾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静脉导管护理是临床护理中不可或缺的一部分。通过本章的学习，希望您能掌握静脉导管的相关知识和护理技巧，为患者提供高质量的护理服务。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3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3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55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6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7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9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0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1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2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3" name="PlaceHolder 1"/>
          <p:cNvSpPr>
            <a:spLocks noGrp="1"/>
          </p:cNvSpPr>
          <p:nvPr>
            <p:ph/>
          </p:nvPr>
        </p:nvSpPr>
        <p:spPr>
          <a:xfrm>
            <a:off x="654840" y="2055600"/>
            <a:ext cx="1073124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rgbClr val="0084FF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4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66516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动脉导管护理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5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0084FF">
              <a:alpha val="10000"/>
            </a:srgbClr>
          </a:solidFill>
          <a:ln w="19050">
            <a:solidFill>
              <a:srgbClr val="0084FF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0084FF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6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7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9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避免导管弯曲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0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维持导管流畅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1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2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注意导管细小处是否有血栓形成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定期观察血管通畅性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5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动脉导管护理注意事项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87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0084FF"/>
                </a:solidFill>
                <a:latin typeface="微软雅黑"/>
                <a:ea typeface="微软雅黑"/>
              </a:rPr>
              <a:t>注意导管连接是否松动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8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定期检查连接情况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9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90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4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5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6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7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8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9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0084FF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0084FF"/>
                </a:solidFill>
                <a:latin typeface="Arial"/>
                <a:ea typeface="微软雅黑"/>
              </a:rPr>
              <a:t>动脉导管护理常见问题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动脉导管护理常见问题包括动脉栓塞、导管脱落、感染等。护理人员需密切关注患者症状变化，及时发现问题并采取相应措施，确保患者安全。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1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1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1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0084FF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34" name="图片 99" descr="C:/Users/Administrator/Desktop/ppt模板/图片素材/image2709229.pngimage2709229"/>
          <p:cNvPicPr/>
          <p:nvPr/>
        </p:nvPicPr>
        <p:blipFill>
          <a:blip r:embed="rId3"/>
          <a:srcRect t="12343" b="12343"/>
          <a:stretch>
            <a:fillRect/>
          </a:stretch>
        </p:blipFill>
        <p:spPr>
          <a:xfrm>
            <a:off x="12978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https://d.book118.com/707044151034006054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介入导管室护理查房</vt:lpstr>
      <vt:lpstr>目录</vt:lpstr>
      <vt:lpstr>第1章 介绍</vt:lpstr>
      <vt:lpstr> </vt:lpstr>
      <vt:lpstr>导管室护理查房的重要性</vt:lpstr>
      <vt:lpstr>第2章 静脉导管护理</vt:lpstr>
      <vt:lpstr> </vt:lpstr>
      <vt:lpstr>静脉导管并发症</vt:lpstr>
      <vt:lpstr>结尾</vt:lpstr>
      <vt:lpstr>第3章 动脉导管护理</vt:lpstr>
      <vt:lpstr>动脉导管护理注意事项</vt:lpstr>
      <vt:lpstr>动脉导管护理常见问题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2024-09-28T10:29:07.586</cp:lastPrinted>
  <dcterms:created xsi:type="dcterms:W3CDTF">2024-09-28T02:29:07Z</dcterms:created>
  <dcterms:modified xsi:type="dcterms:W3CDTF">2024-09-28T02:29:09Z</dcterms:modified>
</cp:coreProperties>
</file>