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46CFE-FF7A-4831-8E9A-84DF66E2F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3E5E8-4DF1-4172-B0E9-856D8F7F7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94DBC-491A-49B0-AAB3-CC44F7AC8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BB9440-A977-4920-894C-D1493AD6D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EB3757-06D5-4201-9751-C1DDD9474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9251C2-3F78-496B-ABAC-0F7FC10AF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904959-3F34-4742-86F4-E5C866ADF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117CE9-26CD-49D9-9F8F-77929A1CD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B2D5E-D95D-4F16-8811-9282E4543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EFDC7-6E0A-423A-979C-96A864C92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F6404-9451-4220-93C0-283B2B593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45142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项目管理区域负责人竞聘\n## 1.竞聘背景与目的\n### 1.1当前项目管理区域负责人现状分析\n### 1.2竞聘的主要原因及意义\n### 1.3竞聘对公司和个人的影响\n## 2.竞聘要求与流程\n### 2.1竞聘岗位的职责与要求\n### 2.2竞聘流程与时间安排\n### 2.3竞聘评价标准与方法\n## 3.竞聘者的优势与劣势分析\n### 3.1竞聘者的工作经验与能力\n### 3.2竞聘者的团队管理与沟通能力\n### 3.3竞聘者的创新意识与解决问题能力\n## 4.竞聘演讲与答辩技巧\n### 4.1竞聘演讲的准备与技巧\n### 4.2答辩环节的技巧与注意事项\n### 4.3如何展示自己的竞争优势\n## 5.竞聘成功后的工作规划\n### 5.1上任后的工作重心与目标\n### 5.2如何建立高效的项目管理团队\n### 5.3持续提升自己的管理能力与素质\n## 6.竞聘失败后的反思与调整\n### 6.1分析竞聘失败的原因\n### 6.2从失败中吸取的经验教训\n### 6.3调整心态，为下一次竞聘做好准备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项目管理区域负责人竞聘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竞聘背景与目的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项目管理区域负责人角色定位不清晰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部分负责人过于关注项目执行，忽略团队建设与管理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部分负责人缺乏战略眼光，无法引领团队持续发展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负责人能力水平参差不齐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有的项目管理区域负责人具备丰富的项目管理经验，但缺乏团队管理能力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有的项目管理区域负责人团队管理能力较强，但项目管理经验不足</a:t>
                </a:r>
                <a:endParaRPr/>
              </a:p>
            </p:txBody>
          </p:sp>
          <p:pic>
            <p:nvPicPr>
              <p:cNvPr id="21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项目管理区域负责人激励机制不完善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薪酬激励不足，导致部分负责人工作积极性不高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职业发展路径不清晰，影响部分负责人的职业规划</a:t>
                </a:r>
                <a:endParaRPr/>
              </a:p>
            </p:txBody>
          </p:sp>
          <p:pic>
            <p:nvPicPr>
              <p:cNvPr id="21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当前项目管理区域负责人现状分析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激发员工潜力，提高项目管理水平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通过竞聘，让优秀的员工有机会担任项目管理区域负责人，提升团队整体实力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竞聘过程中，员工可以展示自己的能力和潜力，为公司发现更多优秀人才</a:t>
                </a:r>
                <a:endParaRPr/>
              </a:p>
            </p:txBody>
          </p:sp>
          <p:sp>
            <p:nvSpPr>
              <p:cNvPr id="22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优化资源配置，提高项目执行效率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通过竞聘，实现项目管理区域负责人的优胜劣汰，优化人力资源配置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优秀的项目管理区域负责人可以提高项目执行效率，降低项目风险</a:t>
                </a:r>
                <a:endParaRPr/>
              </a:p>
            </p:txBody>
          </p:sp>
          <p:sp>
            <p:nvSpPr>
              <p:cNvPr id="22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建立激励机制，促进员工职业发展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通过竞聘，为员工提供公平的晋升机会，激发工作积极性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明确的职业发展路径，有助于员工制定长期职业规划，提高忠诚度</a:t>
                </a:r>
                <a:endParaRPr/>
              </a:p>
            </p:txBody>
          </p:sp>
          <p:sp>
            <p:nvSpPr>
              <p:cNvPr id="23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竞聘的主要原因及意义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对公司的影响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提高项目管理水平，提升公司整体竞争力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优化人力资源配置，降低人力成本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建立激励机制，提高员工工作积极性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对个人的影响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为优秀员工提供展示自己能力的平台，提高职业发展空间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激发员工竞争意识，提高工作积极性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通过竞聘，发现自己的优势和不足，为职业发展提供方向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竞聘对公司和个人的影响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竞聘要求与流程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竞聘岗位的职责与要求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岗位职责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负责项目管理区域内的项目执行与监控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负责项目管理区域团队的建设与管理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负责与总部及其他部门的沟通协调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岗位要求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具备丰富的项目管理经验，熟悉项目管理流程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具备良好的团队管理能力，能够激发团队潜能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具备较强的沟通能力，能够与各方建立良好的合作关系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竞聘流程与时间安排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竞聘流程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报名与资格审查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面试与答辩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决策与公示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时间安排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报名与资格审查：截止日期为xx月xx日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面试与答辩：时间为xx月xx日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决策与公示：时间为xx月xx日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评价标准</a:t>
                </a:r>
                <a:endParaRPr/>
              </a:p>
            </p:txBody>
          </p:sp>
          <p:sp>
            <p:nvSpPr>
              <p:cNvPr id="2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项目管理经验与能力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团队管理与沟通能力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创新意识与解决问题能力</a:t>
                </a:r>
                <a:endParaRPr/>
              </a:p>
            </p:txBody>
          </p:sp>
          <p:sp>
            <p:nvSpPr>
              <p:cNvPr id="2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评价方法</a:t>
                </a:r>
                <a:endParaRPr/>
              </a:p>
            </p:txBody>
          </p:sp>
          <p:sp>
            <p:nvSpPr>
              <p:cNvPr id="2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面试：通过提问、案例分析等方式了解竞聘者的综合素质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答辩：通过现场演讲、回答问题等方式评估竞聘者的表达能力与应变能力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背景调查：核实竞聘者的工作经历、业绩等信息</a:t>
                </a:r>
                <a:endParaRPr/>
              </a:p>
            </p:txBody>
          </p:sp>
          <p:sp>
            <p:nvSpPr>
              <p:cNvPr id="2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竞聘评价标准与方法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竞聘者的优势与劣势分析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优势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丰富的项目管理经验，能够确保项目的顺利执行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良好的团队管理能力，能够激发团队潜能，提高工作效率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劣势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缺乏战略眼光，无法引领团队持续发展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部分竞聘者可能过于关注项目执行，忽略团队建设与管理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竞聘者的工作经验与能力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竞聘者的团队管理与沟通能力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具备较强的团队管理能力，能够带领团队完成项目任务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具备良好的沟通能力，能够与各方建立良好的合作关系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劣势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部分竞聘者可能缺乏团队建设经验，无法激发团队潜能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部分竞聘者可能在沟通方面存在不足，影响团队协作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竞聘者的创新意识与解决问题能力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具备较强的创新意识，能够引领团队在项目管理方面取得突破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具备较强的解决问题能力，能够在项目执行过程中应对各种问题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劣势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部分竞聘者可能缺乏创新思维，无法引领团队在项目管理方面取得突破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部分竞聘者可能在解决问题方面存在不足，影响项目执行效率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https://d.book118.com/707045142004006046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项目管理区域负责人竞聘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2024-09-20T23:22:49.257</cp:lastPrinted>
  <dcterms:created xsi:type="dcterms:W3CDTF">2024-09-20T15:22:49Z</dcterms:created>
  <dcterms:modified xsi:type="dcterms:W3CDTF">2024-09-20T15:22:51Z</dcterms:modified>
</cp:coreProperties>
</file>