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8DA0D-D46B-4E9A-BB08-D5E3544D5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3EAF7-2DFD-4870-8381-FC03D007D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2EB0C-9F51-4A05-B788-8037D0856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E6D63-C450-489A-A0CB-AB479FA54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8A5321-88F2-4AD6-BBA2-8D1A22BAD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91C309-7113-4366-8C1F-9D4A0A1EC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057EB-3EDB-4B81-BEF1-F772F466D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9E8F6-334A-4AA5-A64B-FF718B90F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D475B-F19B-4149-AFCA-0B11E9537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7CBE8-CF0F-4E38-A309-81690516B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1B5BF-CA12-4720-B42C-8BAA6F868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4515206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文博园项目可行性研究报告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市场需求与预测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项目建设条件分析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项目建设方案设计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项目风险识别与防范措施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政策背景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随着国家对文化产业的重视和支持，地方政府出台了一系列优惠政策，为文博园项目的建设提供了有力保障。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近年来，公众对文化消费的需求不断增长，文博园项目将满足市民对高品质文化生活的追求。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文博园项目位于XX市核心区域，交通便利，周边文化资源丰富。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010" r="1201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打造文化地标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通过建设具有独特文化魅力和较高知名度的文博园，使之成为城市新的文化地标。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服务社会公众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为市民提供丰富多彩的文化活动和休闲场所，提高市民生活质量和幸福感。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以文博园为核心，带动周边文化产业发展，形成产业集聚效应。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传承历史文化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通过文博园的展示和传播，弘扬民族优秀传统文化，提升城市文化品位。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报告编制依据和范围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本报告依据国家和地方相关政策法规、行业标准和规划要求，结合项目实际情况进行编制。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编制依据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对文博园项目的建设背景、市场需求、建设目标、建设内容、投资估算、效益分析等方面进行了全面深入的研究和分析。同时，对项目可能存在的风险和不确定性因素进行了评估和预测，并提出了相应的应对措施和建议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21353" r="21353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文化旅游消费持续增长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随着国民经济水平的提升，人们对文化旅游的消费需求不断增长，为文博园项目提供了广阔的市场空间。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政府对文化旅游产业的支持力度逐年加大，为文博园项目的建设和发展提供了良好的政策环境。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类似项目成功经验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国内外类似文博园项目的成功经验表明，此类项目具有较大的市场吸引力和发展潜力。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随着消费者需求的多样化，对文博园项目的个性化需求将越来越高，要求项目具有独特性和创新性。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个性化需求日益凸显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未来，消费者更加注重亲身体验和感受，文博园项目应注重打造互动式、沉浸式的体验场景。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体验式消费成为主流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科技手段在文博园项目中的应用将越来越广泛，智能化、科技化将成为项目发展的重要趋势。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智能化、科技化趋势明显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639" b="226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以本地及周边地区的居民为主，同时吸引国内外游客前来参观游览。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消费者群体广泛，包括各个年龄层次和收入水平的人群；对文化旅游产品有较高的接受度和认可度；注重体验感和文化内涵的挖掘。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项目建设条件分析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文博园项目位于城市核心区域，地理位置优越，与周边重要节点距离适中。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周边交通配套较好，最近的公交站是文博园,交通较为便捷。附近的公交站还包括东兴街东口、市交警支队、市技术监督局。公交线路有19路、16路、9路等;小区环境好：建业森林半岛小区环境优美，绿化率较高，居住环境较好;周边配套好：小区周边配套较为成熟，能满足业主日常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交通便捷性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地理位置与交通条件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自然资源条件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项目所在地区气候宜人，四季分明，适合各类文化活动的开展。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地形地貌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地处平原地区，地形平坦开阔，有利于项目建设和景观打造。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水文条件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周边水系发达，河流、湖泊等水资源丰富，为项目提供了良好的水环境。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项目符合国家及地方文化产业发展政策，有望获得政府的大力支持和优惠措施。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在项目建设和运营过程中，需严格遵守国家及地方相关法律法规，确保项目的合法性和规范性。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项目建设和运营应符合文化行业相关标准和规范，确保服务质量和安全。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市政设施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项目所在地区市政设施完善，道路、供水、供电、通讯等基础设施齐全。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公共服务设施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周边学校、医院、商业等公共服务设施配套完善，能满足项目运营和居民生活需求。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项目将按照国家环保要求进行建设和运营，确保对周边环境的影响最小化。同时，周边地区的环保设施也较为完善，为项目的可持续发展提供了保障。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基础设施条件评估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18" r="218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设计始终贯穿以人为本的理念，以游客的需求和体验为出发点，打造舒适、便捷、有趣的游览环境。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以人为本，注重游客体验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深入挖掘当地历史文化资源，通过景观、建筑、展览等形式，展现地域文化的独特魅力。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突出文化特色，传承历史文脉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充分利用现有自然生态资源，采用生态友好的设计理念，实现景区与自然的和谐共生。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融合自然生态，打造绿色景区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引入先进的科技手段，如智能化导览系统、VR/AR体验等，提升游客的互动性和体验感。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创新科技应用，提升智慧化水平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总体规划设计思路及特点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功能区域划分与布局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入口区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设置游客服务中心、停车场等，提供便捷的入园服务和交通配套。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设置休闲广场、绿化景观、餐饮服务等，为游客提供舒适的休憩环境。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博览区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集中展示各类文物、艺术品和历史文化遗产，包括博物馆、艺术馆、历史馆等。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体验区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提供互动式体验项目，如手工艺制作、非物质文化遗产表演等，让游客亲身感受传统文化的魅力。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建筑风格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采用传统与现代相结合的建筑风格，既体现历史文化的厚重感，又展现现代建筑的时尚气息。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以自然生态为基础，运用园林造景手法，打造富有层次感和立体感的景观空间。同时注重景观与文化的融合，通过雕塑、小品等形式展现地域文化特色。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建筑风格及景观设计理念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https://d.book118.com/707045152066006052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2024-09-25T23:02:55.064</cp:lastPrinted>
  <dcterms:created xsi:type="dcterms:W3CDTF">2024-09-25T15:02:55Z</dcterms:created>
  <dcterms:modified xsi:type="dcterms:W3CDTF">2024-09-25T15:02:57Z</dcterms:modified>
</cp:coreProperties>
</file>