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C237B-DCCC-45D3-8305-429B3CE8E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2A059-2F83-4457-AEDA-D8620753D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B3279-D142-4C8F-ABEA-2178D8415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74E1D-28A6-42EB-B6E6-A5030E347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B5661C-808D-450B-8554-5959EA65E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534EE5-403A-45C9-A004-C689B5FE4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14834B-F49A-4886-9389-70F429B94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01BFA-2915-46D5-B6B8-77E81D956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50F9C-EFB7-45D5-8C41-BC9A41038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7E29A-20F5-475F-9584-7471FEE6D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9FF2D-B9D7-4AD1-BFCC-E5DD11D63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46010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机械制图课件-装配图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装配图表达方法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装配图绘制步骤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装配图读图与拆画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装配图绘制实例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表示机器或部件的组成和装配关系的图样。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装配图是机械设计和制造过程中的重要技术文件，用于指导机器或部件的装配、调试和使用。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定义补充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装配图定义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384" b="133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948" b="69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装配图作用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指导装配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装配图提供了机器或部件的详细结构、尺寸和装配关系，是指导工人进行装配工作的依据。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了解工作原理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通过装配图，可以了解机器或部件的工作原理、运动关系和配合要求。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用于技术交流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装配图是技术人员之间进行技术交流和沟通的重要工具，有助于保证机器或部件的设计、制造和使用的一致性。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装配图绘制要求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准确表达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装配图应准确表达机器或部件的组成、装配关系和连接方式，确保图纸的正确性和可靠性。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清晰标注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尺寸标注、技术要求、零件编号等应清晰、准确，方便阅读和使用。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合理布局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装配图的视图布局应合理，主视图应选择能清晰表达机器或部件主要装配关系的方向，其他视图应补充说明。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符合标准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装配图应符合国家和行业的相关标准、规范，确保图纸的合法性和规范性。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装配图表达方法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主视图选择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选择能反映装配体主要工作原理、主要装配关系及主要零件结构的视图作为主视图。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其他视图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根据需要选择俯视图、左视图、右视图、仰视图及剖视图等，以完整、清晰地表达装配体的结构。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采用规定符号、简化画法、剖面、局部放大图等表达装配关系和零件结构。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视图选择与表达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装配尺寸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标注表示零件间配合性质的尺寸。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配合尺寸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安装尺寸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外形尺寸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标注表示装配体外形的总长、总宽、总高的尺寸。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标注表示装配体规格、性能、工作能力的尺寸。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标注表示将装配体安装到机器或基础上的尺寸。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尺寸标注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说明装配体的性能指标、工作条件、试验方法等。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说明装配体的安装方法、调整要求等。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说明装配体的验收条件、试验标准等。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使用要求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说明装配体的使用注意事项、保养方法等。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零件编号与明细栏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零件编号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为每个零件指定一个唯一的编号，以便识别和管理。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明细栏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列出所有零件的编号、名称、材料、数量等信息，以便查阅和核对。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装配图绘制步骤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https://d.book118.com/707046010041006030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2024-09-01T19:27:57.205</cp:lastPrinted>
  <dcterms:created xsi:type="dcterms:W3CDTF">2024-09-01T11:27:57Z</dcterms:created>
  <dcterms:modified xsi:type="dcterms:W3CDTF">2024-09-01T11:27:59Z</dcterms:modified>
</cp:coreProperties>
</file>