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A1882A-37C7-42D0-8C00-8AD7DDD80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30D124-B2F1-4AEA-8EF5-E2C5B9A67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F04408-0282-4FA1-A5C2-0FA2ACF87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107D3E-8499-48E2-A027-195483A6C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3A22F0-529D-46CA-8D2A-69D192FAA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6B808B-AAE6-4943-B89D-310D5103F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E54BE6-715C-420E-843C-8EE0F1FFF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4383CB-9FFC-4FC7-8200-07585BC2B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0F8C38-F8C2-4AA5-948D-A849DCCA1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C7E86F-3DE2-4AD3-A683-5E52FA81D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5D8E4B-3E5B-47BD-9AE3-264D71B39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5.jpe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051044122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投诉纠纷解决创建更有效的医疗环境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投诉纠纷现状分析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有效解决投诉纠纷策略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优化医疗环境举措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法律法规与政策支持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未来展望与持续改进计划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投诉纠纷现状分析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因医疗技术不当或失误导致的纠纷，具有专业性和复杂性。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医疗技术纠纷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医疗服务纠纷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医疗产品纠纷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涉及服务态度、沟通不畅、费用问题等，具有普遍性和多发性。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因医疗器械、药品等质量问题引发的纠纷，具有隐蔽性和危害性。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投诉纠纷类型及特点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包括医疗技术水平不高、服务态度不好、沟通不畅、违反规章制度等。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625" r="136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83" r="1083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1292" r="1129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医方原因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包括对医疗期望值过高、缺乏医学常识、不遵守医嘱等。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患方原因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包括医疗资源分布不均、医疗保障制度不完善、法律法规不健全等。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社会原因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投诉纠纷产生原因分析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458" r="945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破坏医疗秩序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损害医院形象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耗费医疗资源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不利于医患关系和谐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影响医疗环境与服务质量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投诉纠纷会干扰正常的医疗秩序，影响其他患者的诊疗。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处理投诉纠纷需要耗费大量的人力、物力和财力，增加医疗成本。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投诉纠纷会影响医院的社会声誉和形象，降低患者信任度。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投诉纠纷会加剧医患之间的矛盾和冲突，不利于建立和谐的医患关系。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有效解决投诉纠纷策略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设立专门的投诉受理部门，明确投诉渠道和流程，确保患者能够便捷地提出投诉。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制定详细的投诉处理制度和规范，明确处理时限、责任人和处理方式，确保投诉得到及时妥善处理。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1195" b="11195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7544" b="17544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建立投诉处理跟踪和反馈机制，对患者投诉进行全程跟踪，及时向患者反馈处理结果，保障患者权益。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195" b="11195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建立完善投诉处理机制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792" r="1179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0417" r="1041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加强医患沟通技巧培训，提高医务人员的沟通能力和服务意识，减少因沟通不畅导致的纠纷。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建立医患信任机制，通过诚信服务、透明化诊疗等方式，增进患者对医务人员的信任感。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鼓励患者参与医疗过程，尊重患者的知情权和选择权，提高患者对医疗服务的满意度。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加强医患沟通与信任建设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定期开展员工能力培训，提高员工的专业技能和服务能力，为患者提供更优质的医疗服务。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建立员工激励机制，鼓励员工积极处理投诉纠纷，对表现优秀的员工给予表彰和奖励。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5865" b="586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6089" r="6089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6695" r="669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加强员工服务意识教育，培养员工以患者为中心的服务理念，提高服务质量和水平。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提升员工服务意识和能力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优化医疗环境举措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定期清洁消毒，保持空气流通，减少污染源。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提升医院整体环境卫生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合理设置科室位置，减少患者往返奔波，提高就诊效率。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优化诊室布局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引进先进医疗设备，提高诊疗准确性和舒适度。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更新医疗设备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提供充足的停车位、轮椅、饮水机等设施，方便患者就医。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完善便民设施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改善就诊环境与设施条件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905" r="1690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142" r="1414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833" r="83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03" r="1480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优化诊疗流程和服务项目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推行预约挂号、自助挂号等便捷方式，减少患者排队等候时间。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合理安排患者就诊顺序，确保患者得到及时、有效的治疗。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根据患者需求，增设特色科室、健康咨询等服务项目。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利用互联网技术，开展远程医疗、在线问诊等服务，方便患者就医。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简化挂号流程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优化诊疗流程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增加服务项目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推广互联网医疗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https://d.book118.com/707051044122006050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2024-09-23T06:10:20.333</cp:lastPrinted>
  <dcterms:created xsi:type="dcterms:W3CDTF">2024-09-22T22:10:20Z</dcterms:created>
  <dcterms:modified xsi:type="dcterms:W3CDTF">2024-09-22T22:10:22Z</dcterms:modified>
</cp:coreProperties>
</file>