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A86AE-2607-41D1-9599-EC078AAC9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75BDA-155D-4D36-BDDB-BCD5CFB9A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6ED88-3133-4656-8F26-9D8123207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EFD6A-F272-4473-B9CD-9C128257C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123052-7D62-4242-81B6-44F128014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C1B59E-9A7A-46CC-B9F9-A1FEE0D26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E1C2C8-E304-400C-9AAA-61BB65746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B15EF-F27A-49A4-B0CC-2F14FA621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89143-41CE-4600-B91F-2D2F0ADFA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1E5A9-7546-44B4-9609-FD4E3E7AB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9ACB3-330C-4DEC-A23C-F44130018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51160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acei在心力衰竭中的临床应用和特点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ACEI概述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ACEI在心力衰竭中的作用机制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ACEI在心力衰竭中的临床应用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ACEI在心力衰竭中的疗效和安全性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ACEI在心力衰竭中的研究进展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ACEI概述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19" r="23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ACEI（血管紧张素转化酶抑制剂）是一类抑制血管紧张素转换酶的药物，通过抑制该酶，减少血管紧张素Ⅱ的生成，从而扩张血管，降低血压。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ACEI主要作用于肾素-血管紧张素-醛固酮系统，抑制血管紧张素转换酶，阻止血管紧张素Ⅰ转换成血管紧张素Ⅱ，降低醛固酮的分泌，减少水钠潴留，从而降低血压。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ACEI的定义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1955年，美国科学家首次发现了血管紧张素。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ACEI的发现和发展历程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1970年代，科学家发现了血管紧张素Ⅱ的生物活性，并开始研究其生理和药理作用。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1975年，第一个ACEI药物卡托普利问世。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1980年代，ACEI开始广泛应用于临床，用于治疗高血压和心力衰竭等疾病。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至今，ACEI已经成为心血管疾病治疗中的重要药物之一。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ACEI在心力衰竭中的作用机制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抑制炎症反应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ACEI具有抗炎作用，能够抑制心肌细胞的炎症反应，减轻心肌损伤。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抑制ACE活性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ACEI通过抑制ACE活性，减少Ang II的生成，从而降低心脏的负担和压力。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改善心肌重构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ACEI能够改善心肌重构，减轻心肌肥厚和纤维化，有助于恢复心脏的正常结构和功能。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ACEI对心脏的保护作用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https://d.book118.com/707051160016006032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2024-09-04T17:28:24.210</cp:lastPrinted>
  <dcterms:created xsi:type="dcterms:W3CDTF">2024-09-04T09:28:24Z</dcterms:created>
  <dcterms:modified xsi:type="dcterms:W3CDTF">2024-09-04T09:28:26Z</dcterms:modified>
</cp:coreProperties>
</file>