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43B8F-6D8F-4B5E-B656-D1539AD7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499C8-7CC0-4C70-8D27-80D3C1EB3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C0E6B-C386-4EEF-B0EE-A26022634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9EEF2-F109-4A59-944E-3098D148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44625-2D62-44A3-87C1-A9B12C71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0EA41-A670-422D-9E7F-477EB3D87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EAB78-EDF4-493D-8C53-176730194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83CF3-ECA4-4D51-9978-F0986445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70A9B-35AA-4028-9C82-BFE973B94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02824-947C-4A3A-B2F7-A772B2B3B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A7566-CF4F-4E51-9C86-661BEADC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5312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《社区团购就这么干：供应商平台团长用户》读书笔记</a:t>
            </a:r>
            <a:endParaRPr lang="en-US" sz="51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社区团购概述与发展趋势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供应商角色与策略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平台运营策略与技巧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团长角色定位与能力培养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用户参与体验优化措施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社区团购风险防范与应对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社区团购概述与发展趋势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社区团购是一种基于社交网络和地理位置的电商模式，通过社区内的团长组织居民进行集体购买，享受更低的价格和优质的服务。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以社区为单位，通过线上平台与线下社区的结合，实现商品与服务的快速流通和消费。具有地域性、社交性、便捷性等特点。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社区团购定义及特点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行业现状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社区团购行业在近年来得到了快速发展，各大电商平台纷纷布局社区团购市场，竞争激烈。同时，政策监管也逐步加强，行业逐渐走向规范化。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前景展望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随着消费者对品质生活的追求和社交电商的兴起，社区团购市场仍有较大的发展空间。未来，社区团购将更加注重个性化、品质化和服务化，满足消费者多样化的需求。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行业现状及前景展望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消费者在社区团购中追求更低的价格，对优惠活动和折扣力度有较高的关注度。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价格敏感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消费者越来越注重商品的品质和安全性，对供应商和平台的信誉度有较高要求。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品质保障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消费者对购物过程中的服务体验有较高要求，包括快速的配送服务、便捷的退换货流程等。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服务体验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社区团购作为一种社交电商模式，消费者在购买过程中注重与团长和其他团员的互动和交流，享受社交带来的乐趣。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社交互动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消费者需求洞察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供应商角色与策略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供应商类型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根据供应商的规模、实力和业务模式，可分为大型品牌供应商、中小型生产商、批发商和经销商等。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选择标准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在选择供应商时，应注重其产品质量、价格竞争力、供货稳定性、售后服务等因素，同时考虑其与团购平台的合作意愿和契合度。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供应商类型及选择标准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58" r="20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社区团购平台与供应商的合作模式主要包括直接采购、独家代理、联营合作等，具体合作模式的选择应根据双方需求和资源情况而定。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合作模式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在合作过程中，应明确双方的权益和责任，制定合理的利益分配机制，如根据销售额或利润进行分成，以确保双方利益的均衡和长期合作。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利益分配机制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合作模式与利益分配机制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产品质量把控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供应商应建立完善的质量管理体系，确保产品质量符合国家标准和团购平台的要求，同时加强对生产过程的监控和检验，避免出现质量问题。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品牌建设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在竞争激烈的市场环境中，供应商应注重品牌建设，提升品牌知名度和美誉度，以增强消费者对其产品的信任度和购买意愿。同时，团购平台也应积极推广优质品牌和产品，提高用户体验和忠诚度。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产品质量把控与品牌建设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平台运营策略与技巧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平台定位及目标用户群体划分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平台定位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社区团购平台应明确自身定位，作为连接供应商和消费者的桥梁，提供便捷、优质的团购服务。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目标用户群体划分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根据用户需求和消费习惯，将目标用户群体划分为不同的类型，如家庭主妇、上班族、学生等，针对不同用户群体提供个性化的商品和服务。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选择高品质、高性价比的商品，同时考虑商品的多样性和时令性，满足不同用户的需求。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商品选品策略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根据商品成本、市场需求和竞争状况，制定合理的价格策略，包括团购价、零售价、促销价等，确保价格具有竞争力且能保证平台的盈利。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价格体系设计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商品选品策略与价格体系设计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https://d.book118.com/707053123006006035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2024-09-09T06:03:50.922</cp:lastPrinted>
  <dcterms:created xsi:type="dcterms:W3CDTF">2024-09-08T22:03:50Z</dcterms:created>
  <dcterms:modified xsi:type="dcterms:W3CDTF">2024-09-08T22:03:52Z</dcterms:modified>
</cp:coreProperties>
</file>