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BD03920-391F-47B4-8F30-BACB5718834F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8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1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4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7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0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3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652EF7-569F-4B4A-ABC4-63A5C9912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89AF15-9E5D-4639-9716-9120542E1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24748F-FB6A-441A-BA23-6F10EFA88E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C57CF0-21DE-4DA9-8398-6B6630BC4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C49C0D-47B3-457E-AC1F-19BCF4F54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622C47-35CB-45AA-9FF6-C59B95B04B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D30B4B-7912-4D6C-B848-921FE2949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618E9C-FFDC-4C21-8A9A-C31C13C45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E5C933-7C58-464B-B935-B5A7D1DACF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A78354-0ED2-43AC-AA9C-F3338AE96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51C1B2-FA27-46B6-BEF0-745FA9760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7533B15-9B3D-4509-979D-79273B6CBAAF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609D649-A6F7-44D5-8070-7802AEBDC14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7053132012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人工智能如何改变教学与培训领域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人工智能在教育领域的应用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人工智能在培训领域的应用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人工智能驱动的在线教育平台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人工智能在学习推荐系统中的应用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人工智能在讲义制作中的应用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人工智能在教育领域的应用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人工智能改变教学方式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个性化学习是人工智能在教育领域的重要应用之一。通过分析学生的学习数据和行为，人工智能可以为每个学生定制个性化的学习计划，提高学习效率。互动式学习则通过虚拟实验和智能教辅工具增加学生的互动性，使学习更加生动有趣。自适应评估利用机器学习算法对学生的学习表现进行评估，及时提供个性化的反馈和建议，帮助学生更好地提升自己的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人工智能助力教师工作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减轻教师的工作负担，提高工作效率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自动化评估作业和试卷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根据学生不同需求，提供个性化的辅导方案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提供个性化建议和指导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提供教学资源和辅助工具，增强教学效果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智能辅助讲义和教材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人工智能挑战与展望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学生数据的保护需加强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隐私和安全问题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教育仍需人类教师的辅助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人机关系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人工智能将持续改变教学方式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未来发展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深度学习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模拟人脑神经网络的学习方式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自然语言处理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让机器理解和生成自然语言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教育应用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个性化教学计划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虚拟实验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智能教辅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人工智能是什么？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机器学习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利用算法让机器模仿人类的学习行为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未来展望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着人工智能技术的不断发展和教育需求的不断增加，人工智能在教育领域的应用前景广阔。然而，随之而来的挑战也日益显现，我们需要注意保护学生数据的隐私和安全性，同时保持人机关系的平衡，确保人工智能和教育教学的有机结合。未来，人工智能将持续发展，推动教育行业朝着更智能、更高效的方向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人工智能在培训领域的应用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人工智能在企业培训中的作用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工智能在企业培训中扮演着重要角色。通过提供在线学习平台，学员可以随时随地进行培训。利用大数据分析学员学习情况，个性化学习建议能够更好地指导学员的学习方向。另外，开发虚拟实训系统也能够提高培训质量，让学员更加身临其境地体验实际工作情境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人工智能改变职业培训方式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学员能够及时了解学习情况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实时反馈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根据学员学习情况和兴趣提供职业规划建议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职业规划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提供智能助手解决学员学习中的问题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智能化辅助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人工智能技术对企业培训的影响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提高培训效率和质量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提升员工绩效和满意度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减少培训成本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虚拟现实和增强现实的应用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虚拟现实和增强现实技术将带来更丰富的培训体验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人机协作模式下的培训方式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人机协作将使培训更具交互性和个性化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人工智能在未来培训中的发展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深度学习技术的应用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深度学习技术将进一步提升培训的智能化程度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人工智能以其强大的技术为教育培训领域带来了革命性的改变。未来随着技术的不断发展和应用，人工智能将在培训领域发挥越来越重要的作用，为学员和企业带来更高效、个性化的学习体验和培训方案。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人工智能驱动的在线教育平台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在线教育平台的兴起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随着市场需求的增长，越来越多的学习者选择在线学习。在线教育平台具有灵活的学习时间、个性化的学习路径以及多元化的学习资源，为学习者提供了更便捷的学习方式。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人工智能技术在在线教育平台的应用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个性化推荐课程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智能推荐系统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定制学习计划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智能辅导系统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自动批改作业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智能作业批改系统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挑战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内容质量不一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学习效果难以衡量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缺乏面对面互动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在线教育平台的优势与挑战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优势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跨时空学习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实时反馈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https://d.book118.com/707053132012006055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19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人工智能如何改变教学与培训领域</vt:lpstr>
      <vt:lpstr>目录</vt:lpstr>
      <vt:lpstr>第1章 人工智能在教育领域的应用</vt:lpstr>
      <vt:lpstr> </vt:lpstr>
      <vt:lpstr>人工智能助力教师工作</vt:lpstr>
      <vt:lpstr>人工智能挑战与展望</vt:lpstr>
      <vt:lpstr>人工智能是什么？</vt:lpstr>
      <vt:lpstr>未来展望</vt:lpstr>
      <vt:lpstr>第2章 人工智能在培训领域的应用</vt:lpstr>
      <vt:lpstr> </vt:lpstr>
      <vt:lpstr>人工智能改变职业培训方式</vt:lpstr>
      <vt:lpstr>人工智能技术对企业培训的影响</vt:lpstr>
      <vt:lpstr>人工智能在未来培训中的发展</vt:lpstr>
      <vt:lpstr>总结</vt:lpstr>
      <vt:lpstr>第3章 人工智能驱动的在线教育平台</vt:lpstr>
      <vt:lpstr> </vt:lpstr>
      <vt:lpstr>人工智能技术在在线教育平台的应用</vt:lpstr>
      <vt:lpstr>在线教育平台的优势与挑战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2024-09-29T15:10:27.406</cp:lastPrinted>
  <dcterms:created xsi:type="dcterms:W3CDTF">2024-09-29T07:10:27Z</dcterms:created>
  <dcterms:modified xsi:type="dcterms:W3CDTF">2024-09-29T07:10:29Z</dcterms:modified>
</cp:coreProperties>
</file>