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310ECA-BA8B-4281-9169-2B5268A35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F5DC03-7683-4C50-BD3B-4A202B59B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F2D6E5-3827-4AC9-9522-CC2105E57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170DBD-22E1-4836-9A95-53865B758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393E51-4B48-441D-92CC-E6D1759768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F8A751-6DFE-4E64-94F6-860758FE4F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7230A8-289F-4D68-86E0-D3A3048977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760980-D547-40CA-BC41-C0CD4C3CE5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2C02C6-F48D-4133-A3B9-616FBCCA8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E7507C-925E-4A9C-9A1C-9D8800F0C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C0281-8201-4FF4-B6D5-41D769F89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540000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慈善机构行业人才培训社会企业与社会变革</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汇报人：PPT可修改</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社会企业概述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社会变革与社会企业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慈善机构行业人才培训需求分析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慈善机构行业人才培训策略与方法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社会企业与社会变革的实践案例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0" b="22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应对社会挑战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慈善机构和社会企业致力于解决社会问题，推动社会变革，因此需要具备高度专业素养和创新能力的人才。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通过培训，提高慈善机构和社会企业人才的专业素质和实践能力，推动其更好地履行社会责任，促进可持续发展。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推动行业创新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慈善机构和社会企业在解决社会问题方面具有创新性和灵活性，通过培训可以促进行业内的知识共享和合作，推动行业创新。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推动社会变革</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通过培训，激发慈善机构和社会企业人才的创新意识和社会责任感，推动其积极参与社会变革，为构建更加公正、和谐的社会做出贡献。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提升专业素养</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通过系统性的培训，提高慈善机构和社会企业人才的专业素养，包括项目管理、资源整合、领导力等方面的能力。</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增强实践能力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通过案例分析、角色扮演、实地考察等多样化的培训方式，增强慈善机构和社会企业人才的实践能力，提高其解决实际问题的能力。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拓展国际视野</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引入国际先进的慈善和社会企业管理理念和实践经验，拓展慈善机构和社会企业人才的国际视野，提高其跨文化交流和合作的能力。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培训目标和期望成果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社会企业概述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社会企业是一种旨在解决社会问题、创造社会价值的商业模式。它通过商业手段实现社会目标，将盈利与社会责任相结合，推动社会进步。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社会企业注重社会使命与商业模式的融合，强调创新、可持续性和社会影响力。它们通常以社会问题为导向，通过提供解决方案来创造社会价值，同时实现经济效益。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社会企业的定义与特点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社会企业的概念起源于20世纪70年代的西方国家，当时一些企业家开始关注社会问题并尝试通过商业手段解决。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3804" r="2380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随着社会问题的日益复杂和多样化，社会企业在全球范围内得到了快速发展。越来越多的企业家、投资者和政策制定者开始关注和支持社会企业，推动其成为解决社会问题的重要力量。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未来，社会企业将继续发展壮大，涉及的领域将更加广泛。同时，随着科技的进步和数字化时代的到来，社会企业将更加注重创新和数字化转型，提高运营效率和社会影响力。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社会企业的历史与发展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类型</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根据社会企业的特点和目标，可以将其分为多种类型，如社区服务、教育培训、环保能源、健康医疗等。这些类型的社会企业针对不同的社会问题提供解决方案，推动社会进步。</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模式</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社会企业的模式多种多样，包括非营利组织转型、商业企业承担社会责任、政府与社会资本合作等。这些模式各有特点，但都以创造社会价值为核心目标。</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创新</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问题的不断变化和科技的进步，社会企业需要不断创新和发展新的模式。例如，利用互联网和大数据技术提高服务效率和质量，通过共享经济模式降低运营成本等。这些创新将有助于社会企业更好地解决社会问题并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社会企业的类型与模式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社会变革与社会企业</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42" r="13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科技进步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全球化</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经济发展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社会问题</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社会变革的驱动因素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互联网、人工智能等技术的快速发展，改变了人们的生活方式和社会结构，推动了社会变革。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经济结构的调整、新兴产业的崛起等经济发展因素对社会变革产生了深远影响。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国际贸易、文化交流等全球化趋势促进了不同国家、地区间的互动与融合，引发了社会变革。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贫困、教育不平等、环境污染等社会问题的加剧，促使人们寻求变革以解决这些问题。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社会企业通过创新的商业模式和技术手段，为解决社会问题提供新的解决方案。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创新解决方案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50" r="166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推动可持续发展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激发社会活力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社会企业注重环境保护、社会责任和经济效益的平衡发展，推动社会的可持续发展。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社会企业鼓励公众参与和合作，激发社会活力，促进社会的自我更新和进步。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社会企业在社会变革中的作用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社会变革带来的社会问题和社会需求为社会企业提供了广阔的市场空间。</a:t>
            </a:r>
          </a:p>
        </p:txBody>
      </p:sp>
      <p:pic>
        <p:nvPicPr>
          <p:cNvPr id="6" name="Picture 6"/>
          <p:cNvPicPr>
            <a:picLocks noChangeAspect="1"/>
          </p:cNvPicPr>
          <p:nvPr/>
        </p:nvPicPr>
        <p:blipFill>
          <a:blip r:embed="rId2"/>
          <a:srcRect l="23500" r="23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创造市场需求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社会变革推动了政府、企业、社会组织等多方力量的跨界合作，为社会企业提供了更多的资源和支持。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促进跨界合作</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随着社会变革的深入，人们对社会问题的关注度不断提高，对社会企业的认知度和认可度也逐渐提升。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提升社会认知度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社会变革对社会企业的影响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慈善机构行业人才培训需求分析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https://d.book118.com/707054000036006042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2024-09-15T10:35:09.729</cp:lastPrinted>
  <dcterms:created xsi:type="dcterms:W3CDTF">2024-09-15T02:35:09Z</dcterms:created>
  <dcterms:modified xsi:type="dcterms:W3CDTF">2024-09-15T02:35:11Z</dcterms:modified>
</cp:coreProperties>
</file>