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6DAEF-D5F8-4358-8B79-D0D2DA3B3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E303E-DFB3-4FDA-BAC0-88B244121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71D2A-7790-4337-914F-FC13FB75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052F4-0CAD-416C-9FC4-30046489D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C8338-6F93-4291-A5E7-0DC96C73B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74757-3B8D-46D3-9A28-AC1642C34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5C88F-BF3C-42D5-AA9F-5D983A34E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2A90D-1A97-469A-A03C-11D9962C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BCEA1-2029-4C9F-8B01-8D722A56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C8330-FBCC-4ECF-8CB4-3E3294F94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A045F-22D2-446F-BD79-09ED73EF9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40640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营销渠道管理重点知识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营销渠道冲突与合作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营销渠道绩效评估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指企业为了将产品或服务从生产者转移至消费者所经过的路径，包括中间商和相关机构。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实现产品或服务的销售、推广和市场覆盖，提高市场占有率和品牌知名度。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通过专业化的渠道管理，企业可以更快速地将产品或服务传递给目标客户，提高销售效率。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通过与渠道商的合作，企业可以降低交易成本，实现规模经济和范围经济。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有效的营销渠道管理可以帮助企业更好地满足客户需求，提高客户满意度，增强市场竞争力。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490" r="144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企业直接将产品或服务销售给消费者，不经过任何中间商。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企业通过中间商将产品或服务销售给消费者。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企业通过互联网平台将产品或服务销售给消费者。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企业通过实体店面、展会等线下方式将产品或服务销售给消费者。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经济高效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灵活可调整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926" r="199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6198" r="61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确保营销渠道的设计与企业的整体战略和目标保持一致，有助于实现企业长期发展目标。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以客户需求为导向，设计出符合客户期望和需求的渠道，提供便捷、高效的服务。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在保证服务质量的前提下，选择成本较低、效率较高的渠道，提高企业的经济效益。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设计具有灵活性和可调整性的渠道，以应对市场变化和客户需求的变化。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对新的营销渠道进行测试和评估，根据反馈进行调整和优化。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设计新渠道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根据策略，设计新的营销渠道或改进现有渠道。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确定渠道策略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根据目标市场的特点和客户需求，选择合适的营销渠道策略。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明确目标市场和目标客户群体，了解他们的需求和购买行为。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分析现有渠道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评估现有营销渠道的优势和不足，了解其对企业发展的贡献。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直接销售策略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混合营销策略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通过自己的销售团队直接与客户建立联系，提供个性化的服务和解决方案。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利用互联网和数字媒体进行产品推广和销售，如电商平台、社交媒体等。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利用中间商或代理商将产品分销到更广泛的区域或市场，扩大覆盖面。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结合多种营销渠道，如直销、分销、线上营销等，以实现最佳的市场覆盖和客户满意度。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确保渠道成员都能从合作中获得相应的利益，实现共赢。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互利共赢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确保渠道成员的目标与企业的总体营销目标保持一致。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统一目标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建立有效的信息共享机制，以便更好地协调渠道成员的行动。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建立长期稳定的合作关系，避免频繁更换渠道成员。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与渠道成员保持良好的沟通，及时解决可能出现的问题。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在合作过程中，需要运用谈判技巧达成共识，维护企业利益。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通过合理的激励措施，激发渠道成员的积极性，提高销售业绩。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对渠道成员进行有效的监控，确保其行为符合企业的期望和规定。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https://d.book118.com/707054064022006043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2024-09-16T19:54:41.676</cp:lastPrinted>
  <dcterms:created xsi:type="dcterms:W3CDTF">2024-09-16T11:54:41Z</dcterms:created>
  <dcterms:modified xsi:type="dcterms:W3CDTF">2024-09-16T11:54:43Z</dcterms:modified>
</cp:coreProperties>
</file>