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73B40-E2E5-403A-BE37-0298DA429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F28B51-79F4-4AEF-BF93-9BCBD22EF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830A3-ED00-4736-A5E0-68768F4D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3FD662-31CD-4936-8DD3-216C9B976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41D789-73FB-4984-82AE-D9270BCA0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FF682E-32D9-4174-BE12-C05FBFE7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139710-8B78-40F1-BEAE-686F772DFF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F0FA4F-A742-4AD9-A904-D975FCBA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B9D03-8368-43A1-BCA7-EEB9CF06B9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35E4C-0C80-4587-88AF-784336F6A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060B3-5357-4535-B6CE-5C959C45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5502215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《注意倾听技巧》ppt课件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倾听的障碍及应对方法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倾听能力的提升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倾听与沟通的关系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通过倾听，我们向对方展示关心和尊重，有助于建立信任和亲密关系。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40" r="564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倾听是获取信息和知识的关键途径，能够帮助我们做出更好的决策。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750" r="18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倾听他人的问题或困扰，有助于找到解决方案或提供支持和建议。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为什么倾听很重要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倾听是有效沟通的重要组成部分，有助于减少误解和冲突。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促进沟通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提升情商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通过倾听，我们可以更好地了解对方，从而增进彼此之间的理解和亲近感。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倾听是情商的重要表现之一，能够帮助我们更好地管理情绪和应对挑战。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倾听在人际交往中的作用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倾听同事或上级的需求和指示，有助于更高效地完成任务和项目。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倾听有助于团队成员之间的协作和配合，增强团队凝聚力。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通过倾听，我们可以更好地理解他人，从而在工作中发挥更大的影响力。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提升个人影响力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倾听在职场中的价值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倾听的技巧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主动倾听有助于建立良好的沟通关系，增强对方的表达欲望，促进信息的准确传递和理解。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主动倾听要求我们保持开放心态，避免打断对方，给予充分的表达机会，并展示出真诚的关心和理解。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主动倾听是指积极投入地听取对方的表达，通过主动提出问题、复述对方的意思和情感反馈来促进交流。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主动倾听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理解性倾听是指在倾听过程中努力理解对方的情感和需求，透过语言和情感来把握对方的真实意图。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理解性倾听有助于减少误解和冲突，增强情感共鸣，促进双方达成共识。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理解性倾听要求我们关注对方的情感和需求，避免过早评判或解释，保持敏感性和同理心，并尝试站在对方的角度思考问题。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理解性倾听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批判性倾听是指在倾听过程中保持客观、审慎的态度，对所听到的信息进行评估和判断。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批判性倾听有助于避免被误导或欺骗，提高信息的质量和可靠性。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187" b="10187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327" b="2332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批判性倾听要求我们保持理性思维，不轻易接受表面信息，对所听到的信息进行核实和验证，并勇于质疑和挑战对方的观点。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批判性倾听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倾听的障碍及应对方法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875" r="14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环境噪音是影响倾听效果的重要因素，包括背景噪音、距离和干扰等。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在公共场所、会议或电话交流中，环境噪音可能会分散注意力，导致听不清或误解对方的意思。为了克服这一障碍，可以尝试调整位置、提高音量或使用消噪耳机等方法。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环境噪音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语言障碍是指由于语言差异、口音或方言等导致沟通不畅的情况。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在跨文化、跨国界的交流中，语言障碍尤为突出。为了克服这一障碍，可以采取多种方法，如请翻译人员、使用多语言标志、提高语言技能等。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语言障碍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https://d.book118.com/707055022154006033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2024-09-07T11:56:27.542</cp:lastPrinted>
  <dcterms:created xsi:type="dcterms:W3CDTF">2024-09-07T03:56:27Z</dcterms:created>
  <dcterms:modified xsi:type="dcterms:W3CDTF">2024-09-07T03:56:29Z</dcterms:modified>
</cp:coreProperties>
</file>