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3A799-A355-47A0-AC43-50B4B99C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3CFE7-3E4D-49D1-8088-4E72DF32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9EA80-B65B-46E8-A7E4-16526D9B4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0EDB2-A405-4E35-BDA0-61EEAD1A7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7518B-ABEE-4B7D-9B13-BD6AEDB9E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7AA84-9BE2-4E71-95A8-0038B91CD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D486B-01EB-4B93-BD9E-833B5688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75B9C-4430-421F-8D18-3E1D7A81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C173E-D8A7-43EA-A878-E6D3B573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62ADE-05A1-44AB-89BE-12CC177E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4E87-B4AA-4B7F-86A6-1518F3C4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50641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计算机应用基础知识(一节信息技术概述)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计算机软件与硬件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计算机应用领域与发展趋势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信息技术（Information Technology，简称IT），是主要用于管理和处理信息所采用的各种技术的总称。它主要是应用计算机科学和通信技术来设计、开发、安装和实施信息系统及应用软件。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经历了多个阶段，从早期的计算机器、电子管计算机、晶体管计算机，到集成电路计算机、大规模集成电路计算机，再到现在的智能计算机和网络化计算机。随着技术的不断进步，信息技术的内涵和外延也在不断扩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信息技术已经成为当代社会生产力发展的重要驱动力，它改变了传统的生产方式和商业模式，提高了生产效率和经济效益。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促进社会生产力的发展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信息技术的发展推动了社会的信息化进程，使得信息的获取、传递、处理和利用更加便捷和高效，促进了知识经济的发展。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推动社会信息化进程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信息技术的发展也带来了人们生活方式的变革，如电子商务、在线教育、远程医疗等，使得人们的生活更加便利和丰富多彩。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提高人们的生活质量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信息技术在办公自动化领域的应用主要包括文字处理、电子表格、演示文稿等，提高了办公效率和质量。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信息技术在企业管理领域的应用主要包括企业资源计划（ERP）、客户关系管理（CRM）、供应链管理（SCM）等，实现了企业资源的优化配置和业务流程的自动化。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信息技术在电子商务领域的应用主要包括网上购物、电子支付、物流配送等，改变了传统的商业模式和消费方式。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信息技术在教育领域的应用主要包括在线教育、远程教育、数字化教育资源等，促进了教育资源的共享和教育方式的创新。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计算机的组成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计算机由硬件系统和软件系统两大部分组成。硬件系统包括运算器、控制器、存储器、输入设备和输出设备五大部分；软件系统包括系统软件和应用软件两大类。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按照处理数据的形态，计算机可分为数字计算机、模拟计算机和混合计算机三类。其中，数字计算机按性能和规模又可分为巨型机、大型机、中型机、小型机、微型机和工作站等。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计算机的组成与分类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存储程序原理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计算机能自动、连续地工作，是因为采用了存储程序原理。即预先将要执行的程序和数据存入计算机的存储器中，然后启动计算机工作，计算机就能按照程序的要求自动、连续地执行程序，不需要人的干预。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计算机执行程序就是执行一系列的指令。指令就是计算机执行某种操作的命令。计算机的指令系统是计算机硬件的语言系统，也叫机器语言。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中央处理器(CPU)是计算机的核心部件，主要由运算器和控制器组成。CPU的主要功能是执行算术运算、逻辑运算、数据传输和指令控制等操作。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计算机的性能指标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字长是指计算机进行一次整数运算所能处理的二进制数据的位数。字长越长，计算机处理数据的速度越快，精度越高。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运算速度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运算速度是指计算机每秒钟能执行的指令条数，一般用MIPS(百万条指令/秒)或MFLOPS(百万次浮点运算/秒)来衡量。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存储容量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存储容量是指计算机存储器所能存储的二进制信息的总量，它决定了计算机可以处理的数据量大小。通常以字节(Byte)为单位来表示存储容量。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可靠性是指计算机在规定的时间和条件下，完成规定功能的能力。它反映了计算机的稳定性和耐用性，通常用平均无故障时间(MTBF)来衡量。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计算机软件与硬件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计算机软件是指计算机系统中的程序及其文档，是计算机得以正常运行和发挥其功能的重要因素。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的不同，计算机软件可分为系统软件和应用软件两大类。系统软件是计算机的基本软件，负责管理计算机的资源和提高计算机的使用效率；应用软件是为满足用户特定需求而开发的软件，如办公软件、图像处理软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计算机软件经历了从早期的手工编程到现在的高级语言编程、面向对象编程、云计算等发展阶段，不断推动着计算机技术的进步。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计算机软件概述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计算机硬件是计算机系统中各种物理装置的总称，是计算机得以运行的物质基础。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计算机硬件主要由中央处理器、存储器、输入输出设备等组成。其中，中央处理器是计算机的“大脑”，负责执行各种指令；存储器用于存储数据和程序；输入输出设备则用于实现人机交互。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计算机硬件经历了从电子管、晶体管、集成电路到大规模集成电路、超大规模集成电路等发展阶段，不断推动着计算机性能的提升和体积的缩小。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https://d.book118.com/707055064114006035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2024-09-10T02:43:28.509</cp:lastPrinted>
  <dcterms:created xsi:type="dcterms:W3CDTF">2024-09-09T18:43:28Z</dcterms:created>
  <dcterms:modified xsi:type="dcterms:W3CDTF">2024-09-09T18:43:30Z</dcterms:modified>
</cp:coreProperties>
</file>