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57C83-9B76-4D67-A62F-C8C565589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D2B58-9DA2-45F1-81BA-FC296277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B31C0-CBB9-41EE-9CDB-4A32A0D9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A2079-F4C8-4630-B370-D8261B888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DC33C-84AD-4F7B-A0E3-7EFADA50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9A228-3B5B-4BC1-BDA8-3679E5BA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66921-FAA4-42E8-8C95-C2DDCF9F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ECD09-C256-48A1-A2D2-9883BA48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7D4B9-428E-41CC-9DF5-09866891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98BEE-6775-4C2A-9E74-B6E9A7F6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001B-86E5-4760-9ACB-E43953DD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5131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心脑血管科普中医知识讲座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中医对心脑血管的认识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中医治疗心脑血管疾病的方法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中医预防心脑血管疾病的措施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心脑血管疾病的日常护理与注意事项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心脑血管疾病患者的康复与生活质量提高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中医对心脑血管的认识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中医认为心脑血管疾病是由于气血失调、脏腑功能紊乱等原因引起的疾病，主要分为心脑血管两大类。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心脑血管疾病是指心脏、脑血管以及全身血管的病变，包括冠心病、脑梗塞、高血压等常见疾病。中医根据疾病的临床表现和病因病机，将心脑血管疾病分为心血淤阻证、心阳不振证、心肾阳虚证等多种证候。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1" r="21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中医认为心脑血管疾病的病因主要包括饮食不节、情志失调、年老体衰等内因以及外邪侵袭、劳累过度等外因。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心脑血管疾病的发生与饮食不节、过度进食肥甘厚味等食物有关，这些食物容易产生痰湿，阻塞气血流通；情志失调也是心脑血管疾病的重要病因，长期精神紧张、情绪压抑等会导致气血瘀滞、脏腑功能紊乱；此外，年老体衰、肝肾亏虚等内因也会影响气血流通，导致心脑血管疾病的发生。外因方面，外邪侵袭、劳累过度等也会影响气血流通，进而引发心脑血管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中医对心脑血管疾病的病因分析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中医对心脑血管疾病的症状描述主要包括心痛、胸闷、气短、乏力等，同时还会根据不同证候进行症状的细致描述。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症状多种多样，常见的有心痛、胸闷、气短、乏力等。中医根据不同的证候，对症状进行了细致的描述。例如心血淤阻证的患者会出现心痛、胸闷、口唇青紫等症状；心阳不振证的患者会出现心悸、气短、胸闷等症状；心肾阳虚证的患者会出现乏力、畏寒肢冷、夜尿频繁等症状。此外，中医还会结合舌象、脉象等体征进行症状的诊断和鉴别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中医对心脑血管疾病的症状描述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中医治疗心脑血管疾病的方法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中药治疗是中医治疗心脑血管疾病的重要手段之一，通过辨证施治，根据患者的具体病情制定个性化的治疗方案。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中药治疗心脑血管疾病需注意药物的配伍禁忌和副作用，以及患者的个体差异和病情变化，需在专业医师的指导下进行治疗。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中药治疗心脑血管疾病的作用机制主要包括活血化瘀、舒筋通络、调节血脂、抗血小板聚集等，有助于改善心脑血管疾病的临床症状和预防复发。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中药治疗心脑血管疾病主要针对气滞血瘀、痰湿内阻、肝阳上亢等证候进行治疗，常用的中药有丹参、红花、赤芍、川芎等。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针灸治疗是中医特色疗法之一，通过刺激穴位来调节人体气血、阴阳平衡，从而达到治疗心脑血管疾病的目的。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针灸治疗心脑血管疾病主要针对气滞血瘀、痰湿内阻、肝阳上亢等证候进行治疗，常用的穴位有内关、神门、足三里、三阴交等。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针灸治疗心脑血管疾病的作用机制主要包括调节神经内分泌、改善血液循环、抗炎抗氧化等，有助于缓解心脑血管疾病的临床症状和预防复发。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针灸治疗心脑血管疾病需注意患者的个体差异和病情变化，以及针灸的禁忌症和操作规范，需在专业医师的指导下进行治疗。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推拿按摩是中医传统的治疗方法之一，通过手法按摩来缓解肌肉紧张、促进血液循环、舒缓神经等，对于心脑血管疾病有一定的辅助治疗作用。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推拿按摩治疗心脑血管疾病主要针对气滞血瘀、痰湿内阻、肝阳上亢等证候进行治疗，常用的手法有推法、揉法、拿法、拍法等。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推拿按摩治疗心脑血管疾病的作用机制主要包括缓解肌肉紧张、促进血液循环、舒缓神经等，有助于改善心脑血管疾病的临床症状和预防复发。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推拿按摩治疗心脑血管疾病需注意患者的个体差异和病情变化，以及推拿按摩的禁忌症和操作规范，需在专业医师的指导下进行治疗。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食疗与养生是中医治疗心脑血管疾病的重要辅助手段之一，通过合理的饮食调理和生活方式改变来预防和治疗心脑血管疾病。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食疗与养生的作用机制主要包括调节血脂、降低血压、抗炎抗氧化等，有助于改善心脑血管疾病的临床症状和预防复发。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食疗与养生需注意患者的个体差异和病情变化，以及食物的搭配和食用量，需在专业医师的指导下进行调理和治疗。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食疗与养生的原则包括合理搭配营养、控制饮食量、避免过度油腻和刺激性食物等，同时可适当食用具有活血化瘀、舒筋通络的食物，如山楂、木耳、洋葱等。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食疗与养生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中医预防心脑血管疾病的措施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47" b="1364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中医认为情绪的稳定对于预防心脑血管疾病至关重要，应尽量保持乐观、积极的心态，避免过度焦虑、抑郁等不良情绪的影响。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中医七情包括喜、怒、忧、思、悲、恐、惊，应尽量避免过于强烈的情绪波动，以及长时间的消极情绪，通过自我调节和寻求心理支持来保持情绪的平衡。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调节七情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培养良好的性格和道德修养，注重内心平静、宽容、仁慈，有助于调节情志，预防心脑血管疾病。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修身养性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https://d.book118.com/707055131054006036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2024-09-11T07:24:35.456</cp:lastPrinted>
  <dcterms:created xsi:type="dcterms:W3CDTF">2024-09-10T23:24:35Z</dcterms:created>
  <dcterms:modified xsi:type="dcterms:W3CDTF">2024-09-10T23:24:37Z</dcterms:modified>
</cp:coreProperties>
</file>