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7CE095-4C0C-4489-818F-91446FA69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0798E2-CA6E-4717-8752-D7B08D3585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4EC8CE-0987-458A-BCE6-3EFE07F7D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A9FB33-9714-44CE-A48B-F88975B910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BFB851-AD9B-4EA7-A08F-EA4C03135E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36188C-7667-487D-B102-A1F0FB691B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0F9A9B-68D5-40A5-ACEB-4FF132A4B3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10FB59-380E-414A-B4E5-B3898A67C5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89ACF6-D077-42C4-A52E-44C111B1C9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85A465-3827-4313-ADBF-78DBD2CB71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9CE6F1-CE2C-48B6-ABCA-67A76BD64F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05612003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创新营销模式案例</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汇报人：XXX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传统营销模式介绍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传统营销模式介绍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创新营销模式案例一：社交媒体营销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创新营销模式案例二：内容营销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创新营销模式案例三：大数据营销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随着市场竞争的加剧和消费者需求的多样化，企业需要不断创新营销模式以吸引和满足消费者，提高品牌知名度和市场份额。</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通过研究成功的创新营销模式案例，可以为企业提供有益的借鉴和启示，帮助企业更好地理解市场趋势和消费者需求，制定有效的营销策略。</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主题介绍</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案例研究的意义</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创新营销模式</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917" r="991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创新性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代表性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可复制性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数据支持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案例选择标准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案例应具有创新性，即采用了不同于传统营销模式的策略或手段，能够给企业带来新的竞争优势。</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案例应具有可复制性，即其成功经验和方法可以被其他企业借鉴和应用。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案例应具有一定的代表性，能够反映当前市场趋势和消费者需求，对企业具有实际的指导意义。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案例应具备充足的数据支持，能够客观地评估其效果和贡献，为企业提供可靠的参考依据。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传统营销模式介绍</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3" name="Picture 3"/>
          <p:cNvPicPr>
            <a:picLocks noChangeAspect="1"/>
          </p:cNvPicPr>
          <p:nvPr/>
        </p:nvPicPr>
        <p:blipFill>
          <a:blip r:embed="rId3">
            <a:alphaModFix/>
          </a:blip>
          <a:srcRect l="13379" r="13379"/>
          <a:stretch>
            <a:fillRect/>
          </a:stretch>
        </p:blipFill>
        <p:spPr>
          <a:xfrm>
            <a:off x="6824385" y="3787328"/>
            <a:ext cx="2760148" cy="2760148"/>
          </a:xfrm>
          <a:prstGeom prst="parallelogram">
            <a:avLst/>
          </a:prstGeom>
        </p:spPr>
      </p:pic>
      <p:pic>
        <p:nvPicPr>
          <p:cNvPr id="4" name="Picture 4"/>
          <p:cNvPicPr>
            <a:picLocks noChangeAspect="1"/>
          </p:cNvPicPr>
          <p:nvPr/>
        </p:nvPicPr>
        <p:blipFill>
          <a:blip r:embed="rId4">
            <a:alphaModFix/>
          </a:blip>
          <a:stretch>
            <a:fillRect/>
          </a:stretch>
        </p:blipFill>
        <p:spPr>
          <a:xfrm>
            <a:off x="8544638" y="841294"/>
            <a:ext cx="2760148" cy="2760148"/>
          </a:xfrm>
          <a:prstGeom prst="parallelogram">
            <a:avLst/>
          </a:prstGeom>
        </p:spPr>
      </p:pic>
      <p:sp>
        <p:nvSpPr>
          <p:cNvPr id="5" name="Freeform 5"/>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社交媒体营销是一种利用社交媒体平台进行品牌推广和销售的新型营销方式。通过社交媒体，企业可以与目标受众进行互动，发布有价值的内容，提高品牌知名度和用户忠诚度。</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411" b="23411"/>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350">
                <a:solidFill>
                  <a:srgbClr val="FFFEFE">
                    <a:alpha val="100000"/>
                  </a:srgbClr>
                </a:solidFill>
                <a:latin typeface="Microsoft Yahei"/>
                <a:ea typeface="Microsoft Yahei"/>
                <a:cs typeface="Microsoft Yahei"/>
              </a:rPr>
              <a:t>大数据营销是一种基于数据分析的营销方式。企业通过收集和分析消费者数据，了解消费者的需求和行为，从而制定更加精准的营销策略，提高营销效果。</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大数据营销</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7" b="47"/>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l="15348" r="15348"/>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内容营销是一种以内容为核心的营销方式。企业通过创造有价值的内容，吸引目标受众，提高品牌知名度和用户黏性。内容营销可以包括博客文章、视频、播客等多种形式。</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内容营销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创新营销模式案例一：社交媒体营销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713" r="571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社交媒体营销通常成本较低，但能够通过精准定位和广泛传播实现高回报。</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低成本高回报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互动性强</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内容创意要求高</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数据驱动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社交媒体平台上的用户互动率高，品牌可以通过与用户互动建立品牌形象和忠诚度。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要在社交媒体上吸引用户关注，需要创造有趣、有价值的内容，对创意要求较高。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社交媒体营销需要基于数据进行分析和优化，以实现更好的效果。</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社交媒体营销的特点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某品牌在面临市场困境时，通过在社交媒体平台上发布有趣、有活力的内容，与用户进行互动，成功吸引了目标受众的关注，重塑了品牌形象。</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该品牌通过精准定位和数据分析，不断优化内容策略，实现了营销效果的最大化。</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该品牌的成功案例表明，社交媒体营销在重塑品牌形象、提升品牌知名度和忠诚度方面具有重要作用。</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成功案例：某品牌通过社交媒体重塑形象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https://d.book118.com/707056120032006044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2024-09-18T10:33:33.522</cp:lastPrinted>
  <dcterms:created xsi:type="dcterms:W3CDTF">2024-09-18T02:33:33Z</dcterms:created>
  <dcterms:modified xsi:type="dcterms:W3CDTF">2024-09-18T02:33:35Z</dcterms:modified>
</cp:coreProperties>
</file>