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699DE6-D8CE-49F8-B850-08C7AC16E1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BD7C64-2C5A-449E-9AD6-3F48C3CBCF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294053-876D-4F53-B9F1-9317CAB3E7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0A51D9-32EF-41B9-82F5-2E1357A85C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A5E5726-9B8A-46FF-A6C5-62B75AA6EC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C3979DE-8A50-42F4-88B2-BFC9976754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8004682-4232-49D1-AB25-91C2806174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46D5D8-7480-42FB-B5FB-5E7356C510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84A9DF-1885-497E-B163-18BE67168A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1509B6-6174-41E2-A3E7-3483435124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DFD0AA2-057F-499F-8B32-41CE9A7838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07060106043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供应链成本管理及效率提升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供应链成本管理概述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供应链成本分析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供应链效率提升策略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先进技术在供应链成本管理中的应用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供应链风险管理及应对措施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供应链成本管理概述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供应链成本定义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供应链成本是指在供应链运作过程中，从原材料采购到最终产品送达消费者手中所涉及的所有成本。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供应链成本分类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供应链成本可分为直接成本、间接成本和交易成本。直接成本包括原材料、人工和制造费用；间接成本包括物流成本、库存成本和质量管理成本；交易成本包括订单处理、采购和谈判等成本。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供应链成本定义与分类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8125" r="812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通过降低供应链成本，企业可以提高产品或服务的竞争力，从而在激烈的市场竞争中脱颖而出。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提升企业竞争力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供应链成本管理有助于企业更加合理地配置资源，提高资源利用效率，降低经营风险。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优化资源配置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通过对供应链成本的共同管理和优化，可以促进供应链各环节之间的协同合作，提高整体运作效率。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促进供应链协同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供应链成本管理重要性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供应链成本管理目标与原则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供应链成本管理的目标是实现供应链总成本最低化，同时确保供应链的高效运作和顾客满意度的提高。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供应链成本管理目标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成本管理应遵循以下原则：全面性原则、系统性原则、动态性原则和协同性原则。全面性原则要求考虑所有相关的成本因素；系统性原则强调从整个供应链的角度进行成本管理；动态性原则要求随着市场环境和企业战略的变化调整成本管理策略；协同性原则强调各环节之间的协同合作以实现整体最优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供应链成本管理原则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供应链成本分析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4673" r="14673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采购价格与谈判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通过与供应商谈判，争取更优惠的采购价格，降低采购成本。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供应商选择与评估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选择合适的供应商，评估其价格、质量、交货期等，以降低采购成本。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采购批量与时机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根据市场需求和库存情况，合理安排采购批量和时机，避免过量采购或缺货。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采购成本分析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库存周转率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提高库存周转率，减少资金占用和库存积压，降低库存成本。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安全库存设置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根据历史数据和市场需求预测，合理设置安全库存，避免缺货或过量库存。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库存优化与控制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采用先进的库存控制方法，如ABC分类法、实时库存管理等，降低库存成本。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库存成本分析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542" r="2854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运输方式选择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根据货物特性和运输需求，选择合适的运输方式，如海运、空运、陆运等。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运输路线规划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优化运输路线，减少运输距离和时间，降低运输成本。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配送中心选址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选择合适的配送中心位置，以便更好地满足客户需求和降低配送成本。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运输与配送成本分析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质量成本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包括预防成本、鉴定成本和失败成本等，通过提高产品质量和减少不良品率来降低质量成本。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信息成本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包括信息系统建设、维护和升级等费用，通过提高信息化水平来降低信息成本。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环境成本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包括环保投入、废弃物处理费用等，通过推行绿色供应链管理和环保措施来降低环境成本。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其他相关成本分析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供应链效率提升策略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供应商评估与选择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建立科学的供应商评估体系，选择合适的供应商，确保采购物品的质量、价格、交货期等符合要求。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长期合作关系建立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与优秀供应商建立长期合作关系，实现互利共赢，降低交易成本。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集中采购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通过集中采购降低采购成本，提高采购效率，实现规模经济。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t="694" b="694"/>
          <a:stretch>
            <a:fillRect/>
          </a:stretch>
        </p:blipFill>
        <p:spPr>
          <a:xfrm>
            <a:off x="641457" y="1883900"/>
            <a:ext cx="3722789" cy="3671085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优化采购策略与供应商管理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精准需求预测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通过历史数据分析和市场调研，提高需求预测的准确性，减少库存积压。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JIT库存管理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实施准时制（JIT）库存管理，降低库存水平，减少资金占用和仓储成本。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库存优化模型应用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运用先进的库存优化模型，如EOQ模型、报童模型等，实现库存成本最小化。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提高库存周转率与降低库存成本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https://d.book118.com/707060106043006035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2024-09-09T15:20:52.169</cp:lastPrinted>
  <dcterms:created xsi:type="dcterms:W3CDTF">2024-09-09T07:20:52Z</dcterms:created>
  <dcterms:modified xsi:type="dcterms:W3CDTF">2024-09-09T07:20:54Z</dcterms:modified>
</cp:coreProperties>
</file>