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B9104-3F13-4C4F-BE30-34E0B1CE0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8EB4A-626E-4644-9978-AD96AFFDC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BCEE1-52A2-4896-9C1A-DFAF21967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87A00-CDF0-48BE-83E3-6105CE811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E1868B-81BA-403F-AFEE-734F99C53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029EAE-4150-4C0F-A98C-84406DA5F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74D622-D9BA-40C6-BE0A-802C5F225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B060C-7AEC-4717-9774-FB6971159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1BA8C-1CD8-48ED-9B65-D8A112456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5196F-5AD7-4032-8E9C-F63D7429F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65631-36FB-4E89-9FD6-C9587149F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61013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项目四起动系统的控制电路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起动系统控制电路的组成与原理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控制电路设计与实现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控制电路调试与优化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控制电路可靠性分析与评估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降低能耗和排放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通过精确控制起动过程，减少不必要的能量消耗和排放，提高发动机的燃油经济性和环保性能。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适应新型起动系统需求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随着汽车技术的发展，新型起动系统对控制电路提出了更高的要求，需要实现更高的控制精度和更丰富的功能。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提高起动系统效率和可靠性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通过优化控制电路设计，提高起动系统的响应速度和稳定性，确保发动机在各种工况下都能可靠启动。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954" r="295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包括传感器、控制器和执行器等主要组成部分，实现对起动过程的精确控制。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通过传感器实时监测发动机状态和起动系统参数，控制器根据预设的控制策略发出控制指令，执行器根据指令完成相应的动作，从而实现对起动过程的控制。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根据发动机的不同工况和起动系统的特性，制定相应的控制策略，如启动控制、停止控制、保护控制等，确保起动系统的正常运行和发动机的可靠启动。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起动系统控制电路的组成与原理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674" b="146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主要组成部件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控制电路的通断，提供起动信号。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接收点火开关的控制信号，控制起动机的通断。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控制起动机主电路的通断，实现起动机的起动和停止。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提供起动系统所需电能。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点火开关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起动继电器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电磁开关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蓄电池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工作原理及过程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当点火开关接通时，电流通过点火开关和起动继电器线圈，使继电器触点闭合，接通起动机电磁开关电路。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发动机起动后，松开点火开关，点火开关断开，起动继电器触点断开，切断起动机电磁开关电路，驱动齿轮在回位弹簧作用下与飞轮齿圈脱离啮合。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起动机主电路接通后，电流经蓄电池正极、起动机电磁开关、电动机、搭铁回到蓄电池负极，形成闭合回路，起动机开始运转。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电磁开关通电后产生电磁力，吸引铁芯移动，使驱动齿轮与飞轮齿圈啮合，同时接通起动机主电路。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起动电压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起动电流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起动功率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起动时间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关键技术参数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蓄电池的电压等级，一般为12V或24V。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起动机工作时所需的功率，一般为几千瓦。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起动机工作时所需的最大电流，一般为几百安培。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从点火开关接通到发动机起动所需的时间，一般为几秒钟。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控制电路设计与实现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4" r="218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61" r="290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根据起动系统的功能需求，确定控制电路的设计思路，包括信号输入、处理、输出等环节的规划。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对比不同控制方案的优缺点，选择适合本项目需求的最佳方案，如基于微控制器的设计方案、基于逻辑电路的设计方案等。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电路设计思路及方案选择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654" b="236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根据项目需求和设计思路，选择关键元器件，如微控制器、传感器、执行器等，并考虑其性能、可靠性、成本等因素。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针对选定的元器件，进行详细的参数设置，包括工作电压、电流、频率等，以确保电路的正常工作。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关键元器件选型与参数设置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参数设置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元器件选型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根据电路设计思路和元器件选型，进行合理的电路布局规划，使得电路结构清晰、易于维护。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走线规划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遵循电路设计原则，进行走线规划，包括信号线、电源线、地线等的走向、宽度、间距等设置，以确保信号的稳定传输和电路的安全性。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26" r="2652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电路布局与走线规划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https://d.book118.com/707061013004006046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2024-09-20T23:24:36.951</cp:lastPrinted>
  <dcterms:created xsi:type="dcterms:W3CDTF">2024-09-20T15:24:36Z</dcterms:created>
  <dcterms:modified xsi:type="dcterms:W3CDTF">2024-09-20T15:24:39Z</dcterms:modified>
</cp:coreProperties>
</file>