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EA5E-B39D-44D2-A01E-E0235EB8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5C9E8-5D8B-49CA-B597-56043710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4AE8A-C1AB-4919-BF93-ED67534E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1B800-7A57-4862-917C-C20AEF4A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06FC5-5E07-44A0-B906-D1F05FA6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64511-C127-4C9E-AECC-A18BAA2F1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9D454-0477-467F-8ADD-017314A1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40B45-35B1-457B-81EC-0AA152DE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D4C68-9B39-4152-9904-CC4C6957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F5F88-93F2-43F6-95C8-39363FFA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76807-5279-4398-B896-AC50A76E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110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驾驶员服务提升培训课件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驾驶技能与安全意识强化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车辆维护与保养知识普及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提升驾驶员服务质量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通过培训，使驾驶员掌握服务技巧，提高服务水平，为乘客提供更加舒适、安全的出行体验。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随着交通行业的快速发展，驾驶员服务已成为竞争的重要因素，提升服务质量有助于企业在市场中获得竞争优势。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落实相关政策法规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国家和地方政府对于驾驶员服务有一系列的规定和标准，通过培训有助于驾驶员遵守相关法规，减少违规行为。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缺乏行业知识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驾驶员服务现状及问题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部分驾驶员存在服务态度冷淡、不耐心等问题，给乘客带来不愉快的体验。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部分驾驶员在驾驶过程中存在违规操作、超速行驶等行为，给乘客和自身安全带来隐患。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部分驾驶员缺乏必要的服务技能，如礼貌用语、应急处理能力等，无法满足乘客的多样化需求。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部分驾驶员对于交通法规、车辆维护等行业知识了解不足，影响服务质量和乘客安全。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驾驶员职业素养提升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保守秘密，不泄露乘客隐私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驾驶员应对乘客的个人信息和隐私保密，不向他人透露乘客的任何信息。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遵守交通法规，确保行车安全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驾驶员应严格遵守交通法规，不超速、不闯红灯、不酒后驾驶等，确保自身和他人的安全。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尊重乘客，提供优质服务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驾驶员应尊重每一位乘客，礼貌待人，主动为乘客提供帮助，确保乘客的舒适和安全。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注意个人形象，着装整洁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驾驶员应注意个人形象，穿着整洁得体，给乘客留下良好的印象。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使用文明用语，礼貌待人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驾驶员应使用文明用语，与乘客交流时保持礼貌和耐心，避免使用粗鲁或攻击性的语言。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保持车内外清洁卫生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驾驶员应定期清洗车辆，保持车内外清洁卫生，为乘客提供一个舒适的乘车环境。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文明驾驶与礼仪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驾驶员应学会控制自己的情绪，遇到不愉快的事情时保持冷静，不将负面情绪带到驾驶过程中。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保持冷静，不带着情绪驾驶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驾驶员可能会遇到各种压力和挑战，应积极寻求支持和帮助，如与同事、家人或朋友交流，参加心理辅导等。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积极应对压力，寻求支持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驾驶员应保持良好的作息习惯和健康的生活方式，如定期锻炼、保持充足的睡眠、合理饮食等，以提高身体素质和应对压力的能力。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驾驶技能与安全意识强化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严格遵守交通法规，不闯红灯、不逆行、不超速行驶。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保持安全车距，避免追尾事故。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礼让行人，确保行人安全过马路。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遵守交通法规，确保行车安全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熟悉车辆性能和特点，合理运用油门、刹车和转向。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加强预判和观察能力，提前发现潜在危险。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601" b="660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掌握正确的驾驶姿势和操作规范。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提高驾驶技能，降低事故风险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遇到紧急情况时，保持冷静，迅速采取应对措施。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掌握紧急制动和避险技巧，降低事故损失。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熟悉安全锤、灭火器等安全设备的使用方法，确保乘客安全疏散。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应对突发情况，保障乘客安全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https://d.book118.com/707061106014006036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2024-09-10T20:53:30.948</cp:lastPrinted>
  <dcterms:created xsi:type="dcterms:W3CDTF">2024-09-10T12:53:30Z</dcterms:created>
  <dcterms:modified xsi:type="dcterms:W3CDTF">2024-09-10T12:53:33Z</dcterms:modified>
</cp:coreProperties>
</file>