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04121-0ACA-4959-B41E-C642009FC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D1C37-17DE-4210-9E8F-0F77E5B2B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0DDF6-ABCF-4691-B642-C55B94540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CA38A-8DEA-48C1-95C6-180EF971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9918E-D931-45F8-8090-A259632B2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2020EE-B19B-4AE3-8A68-AA6ACDFA9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60B728-9CA5-445C-8F3F-20FF256E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44554-5A88-4177-A8B4-AAE9B5BA2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B9894-B9A7-4E6B-A175-6E84C33D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8BED3-63E5-4F42-AB3E-DA54096E3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92B0A-3A9D-40C2-818F-986BE3C6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216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的空中楼阁课件\n## 1.作品简介及作者介绍\n### 1.1《我的空中楼阁》作品背景及意义\n### 1.2作者及创作历程简介\n### 1.3作品风格特点分析\n## 2.空中楼阁的意象与象征\n### 2.1空中楼阁的意象解析\n### 2.2空中楼阁的象征意义\n### 2.3空中楼阁在文学作品中的其他表现\n## 3.作品主题探讨\n### 3.1对理想与现实的探索\n### 3.2对个体价值的思考\n### 3.3对人生孤独感的展现\n## 4.作品人物分析\n### 4.1主要人物性格特点分析\n### 4.2人物关系及命运探讨\n### 4.3人物在作品中的象征意义\n## 5.作品结构与叙事技巧\n### 5.1作品结构特点分析\n### 5.2叙事技巧及其效果\n### 5.3作品中的时空处理\n## 6.作品的影响与启示\n### 6.1《我的空中楼阁》在文学史上的地位\n### 6.2作品对后世文学创作的影响\n### 6.3作品对当代读者的启示意义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我的空中楼阁课件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作品简介及作者介绍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政治动荡，战乱不断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文化冲突，传统与现代交织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社会观念变革，个人主义兴起</a:t>
                </a:r>
                <a:endParaRPr/>
              </a:p>
            </p:txBody>
          </p:sp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20世纪初，中国社会动荡不安</a:t>
                </a:r>
                <a:endParaRPr/>
              </a:p>
            </p:txBody>
          </p:sp>
        </p:grpSp>
        <p:grpSp>
          <p:nvGrpSpPr>
            <p:cNvPr id="22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逃避现实生活的压抑与无奈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寻找个人价值的实现与认同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对美好未来的憧憬与期待</a:t>
                </a:r>
                <a:endParaRPr/>
              </a:p>
            </p:txBody>
          </p:sp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作者希望建立一个理想的精神家园</a:t>
                </a:r>
                <a:endParaRPr/>
              </a:p>
            </p:txBody>
          </p:sp>
        </p:grpSp>
        <p:grpSp>
          <p:nvGrpSpPr>
            <p:cNvPr id="22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反映了中国当时的社会现实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展现了作者的个人理想与追求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对后世文学创作产生了深远影响</a:t>
                </a:r>
                <a:endParaRPr/>
              </a:p>
            </p:txBody>
          </p:sp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作品具有时代背景与个体价值的双重意义</a:t>
                </a:r>
                <a:endParaRPr/>
              </a:p>
            </p:txBody>
          </p:sp>
        </p:grpSp>
      </p:grpSp>
      <p:pic>
        <p:nvPicPr>
          <p:cNvPr id="22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《我的空中楼阁》作品背景及意义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作者：萧红（1911-1942），中国现代女作家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早年经历坎坷，四处漂泊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受到鲁迅等文学巨匠的提携与指导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创作风格独特，具有较高的艺术成就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创作历程：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20世纪30年代初开始文学创作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《我的空中楼阁》创作于1935年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作品在当时引起广泛关注与讨论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后因战乱和个人生活原因，创作生涯短暂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作者及创作历程简介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浪漫主义色彩：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丰富的想象力与夸张手法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强调个人情感与心灵世界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对美好事物的执着追求</a:t>
                </a:r>
                <a:endParaRPr/>
              </a:p>
            </p:txBody>
          </p:sp>
          <p:sp>
            <p:nvSpPr>
              <p:cNvPr id="25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现代主义倾向：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对传统价值观的质疑与挑战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探讨个体与社会的关系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表现人性的复杂与矛盾</a:t>
                </a:r>
                <a:endParaRPr/>
              </a:p>
            </p:txBody>
          </p:sp>
          <p:sp>
            <p:nvSpPr>
              <p:cNvPr id="26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独特的叙事风格：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自由奔放的笔触与跳跃的叙事结构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深刻的心理描绘与细腻的情感抒发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多角度的叙事视角与丰富的意象运用</a:t>
                </a:r>
                <a:endParaRPr/>
              </a:p>
            </p:txBody>
          </p:sp>
          <p:sp>
            <p:nvSpPr>
              <p:cNvPr id="26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作品风格特点分析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空中楼阁的意象与象征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空中楼阁的意象解析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7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7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空中的楼阁：   -是作者理想中的精神家园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象征着自由、独立与尊严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是一个超越现实的精神空间</a:t>
                </a:r>
                <a:endParaRPr/>
              </a:p>
            </p:txBody>
          </p:sp>
          <p:sp>
            <p:nvSpPr>
              <p:cNvPr id="278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8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空中楼阁的意象：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虚幻与现实的结合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梦想与现实的冲突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个体与社会的抗衡</a:t>
                </a:r>
                <a:endParaRPr/>
              </a:p>
            </p:txBody>
          </p:sp>
          <p:sp>
            <p:nvSpPr>
              <p:cNvPr id="28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空中楼阁的象征意义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对美好未来的向往：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空中楼阁代表着作者心中的美好愿景   -是作者逃离现实压抑与无奈的寄托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象征着对美好生活的渴望与追求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对个人价值的探索：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空中楼阁是作者个性与价值的体现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象征着作者对社会认同与自我价值的追求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反映了当时个体意识的觉醒与自我价值的探索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其他文学作品中的空中楼阁：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《红楼梦》中的大观园：一个理想化的世界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《百年孤独》中的马孔多：一个充满魔幻色彩的地方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《1984》中的奥西尼亚：一个被极权主义控制的世界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不同作品中的空中楼阁：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象征着作者对美好生活的向往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反映了作者对现实社会的批判与反思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表达了作者对个体价值的探索与追求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空中楼阁在文学作品中的其他表现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作品主题探讨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对理想与现实的探索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理想与现实的冲突：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作者在作品中表达了对空中楼阁的向往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但现实生活中却充满了无奈与压抑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这种冲突使作品具有深刻的思考价值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对理想与现实的探索：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作者试图在理想与现实之间找到平衡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通过空中楼阁的意象来表达对理想的追求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通过现实生活的描绘来反映理想的无奈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对个体价值的思考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个体价值的追求：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作者在作品中强调个人的价值与尊严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通过空中楼阁的意象来象征个体的价值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通过人物形象的塑造来展现个体价值的实现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对个体价值的思考：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作者关注个体在社会中的地位和价值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探讨了个体价值实现的可能性与困境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对个体价值的思考具有深刻的社会意义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人生孤独感的体现：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作者在作品中表现了人生的孤独与无奈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通过人物命运的描绘来反映人生的孤独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通过空中楼阁的意象来象征人生的孤独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对人生孤独感的思考：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作者试图寻找摆脱孤独的方法与途径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通过对理想的追求来减轻人生的孤独感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通过对现实的反抗来挑战人生的孤独感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对人生孤独感的展现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https://d.book118.com/707062160003006046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我的空中楼阁课件</vt:lpstr>
      <vt:lpstr>作品简介及作者介绍</vt:lpstr>
      <vt:lpstr>PowerPoint Presentation</vt:lpstr>
      <vt:lpstr>PowerPoint Presentation</vt:lpstr>
      <vt:lpstr>PowerPoint Presentation</vt:lpstr>
      <vt:lpstr>空中楼阁的意象与象征</vt:lpstr>
      <vt:lpstr>PowerPoint Presentation</vt:lpstr>
      <vt:lpstr>PowerPoint Presentation</vt:lpstr>
      <vt:lpstr>PowerPoint Presentation</vt:lpstr>
      <vt:lpstr>作品主题探讨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2024-09-20T22:55:54.202</cp:lastPrinted>
  <dcterms:created xsi:type="dcterms:W3CDTF">2024-09-20T14:55:54Z</dcterms:created>
  <dcterms:modified xsi:type="dcterms:W3CDTF">2024-09-20T14:55:56Z</dcterms:modified>
</cp:coreProperties>
</file>