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6C4C5-47B9-4A5B-A29E-664A07D39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6E97E-A6C4-4CEF-B4BA-77EFE5B7B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9BA64-1F1C-40A0-A6DB-D7CA90525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44FB2-8EB2-43FF-929C-853E6CCC7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4A016-BC17-440A-913F-D73AD1650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D118D3-8B78-40A6-BC93-29620CA7A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601374-992E-4E35-B88E-38ED1D74E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7F0B4-5F46-41A5-8CB1-E06F64E4B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04D0F-1841-49E8-9443-3518C6DD5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860D8-4BEA-4468-8F68-6E42D2C75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29A20-96E1-4DCB-A544-1BD025920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64030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心理健康工作经验总结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心理健康工作经验分享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随着社会竞争的加剧和工作生活节奏的加快，人们面临的压力越来越大，心理健康问题日益突出。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心理问题不仅影响个人的情绪和行为，还可能对家庭、工作和社交造成负面影响。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通过宣传和教育，提高公众对心理健康的重视和意识。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00" r="9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为有需要的人们提供心理咨询、心理疏导和支持服务。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通过解决心理问题，减少因心理问题引发的社会矛盾和冲突，促进社会和谐稳定。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心理健康问题概述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心理健康问题是指个体在心理、情感和行为方面出现的不适、困扰或失衡状态，可能表现为焦虑、抑郁、压力、自卑、强迫症等症状。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心理健康问题是一种普遍存在的现象，几乎每个人在一生中都会遇到不同程度的问题，因此需要及时关注和解决。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表现为反复出现强迫性思维或行为，无法自控，导致个体产生焦虑和痛苦。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自卑感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个体对自己评价过低，缺乏自信，影响个人的发展与人际关系。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长期的心理压力可能导致身体和心理健康问题，如失眠、头痛、消化系统问题等。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表现为过度担忧、紧张不安、恐惧等情绪，可能影响个体的日常生活和工作表现。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表现为持续的情绪低落、兴趣丧失、疲劳无力等，严重时可能导致自杀倾向。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常见心理健康问题及其影响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遗传、神经递质不平衡、生理机能障碍等生物因素可能导致心理健康问题。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社会环境、家庭环境、工作环境等环境因素对个体心理健康产生影响。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个体心理发展过程中的缺陷、不健康的思维方式、情感冲突等心理因素可能导致心理健康问题。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心理因素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如创伤性事件、重大变故等生活事件可能导致个体出现心理健康问题。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生活事件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心理健康问题的成因分析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心理健康工作经验分享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与来访者建立互信关系是心理辅导的关键，需要耐心倾听、理解并尊重他们的感受。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有效的沟通是辅导成功的关键，需要掌握倾听、提问、反馈等技巧，以引导来访者自我探索和成长。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掌握沟通技巧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准确评估来访者的心理状况，识别其问题所在，为制定合适的辅导计划提供依据。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评估与诊断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心理辅导与咨询经验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https://d.book118.com/707064030002006051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2024-09-23T18:07:48.039</cp:lastPrinted>
  <dcterms:created xsi:type="dcterms:W3CDTF">2024-09-23T10:07:48Z</dcterms:created>
  <dcterms:modified xsi:type="dcterms:W3CDTF">2024-09-23T10:07:49Z</dcterms:modified>
</cp:coreProperties>
</file>