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ADE36-A54F-4337-95EC-64AD48E80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FE83F-1253-470A-B9D7-2C8928436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E5F61-F8D6-4024-9350-18A3D63EF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ACC76-A6D4-487C-98F5-F072ED2C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D3E00-CA22-43A4-AB9B-77C32D660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097C5-FD13-4C7E-A33D-8957C8E0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C8394-EE23-4EDB-A723-60F902D4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68B3B-5B8F-4FB4-9690-16953489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C7F0F-90C0-45BD-BFEF-DCE159E2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F4ABC-1CDA-492A-83FD-64C68EAD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EA932-91B1-4342-A970-4CA05B2E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4066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儿保科护理教学查房范文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提升护理人员专业知识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掌握儿童生长发育特点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通过查房，使护理人员了解儿童生长发育的规律和特点，以便更好地为儿童提供护理服务。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熟悉儿童常见疾病护理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通过查房，使护理人员熟悉儿童常见疾病的护理知识和技能，提高对疾病的预防和护理能力。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掌握儿童营养与喂养知识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通过查房，使护理人员了解儿童营养需求和喂养知识，为家长提供正确的指导和建议。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增强急救处理能力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通过查房，使护理人员熟悉儿童急救处理的流程和技能，提高对突发事件的应对能力。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提升沟通与协作能力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通过查房，使护理人员掌握与家长沟通的技巧和方法，增强团队协作能力，提高服务质量。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提高护理操作技能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通过查房，使护理人员熟练掌握儿童护理的基本操作技能，如测量体温、喂药、更换尿布等。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提升护理人员临床技能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促进团队共同成长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通过查房，使护理人员相互学习、共同进步，提升整个团队的综合素质和能力。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加强团队沟通与协作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通过查房，促进护理人员之间的沟通与协作，形成良好的工作氛围和合作关系。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提升团队应急处理能力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通过查房，提高护理人员在面对突发事件时的应急处理能力，确保患儿安全。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病例选择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常见疾病，易感染，多发于儿童。急性上呼吸道感染是儿科最常见的疾病之一，主要由病毒引起，通过飞沫或接触传播。症状包括发热、咳嗽、流涕等，通常一周内可以痊愈。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常见且易反复发作。支气管肺炎是儿童常见的下呼吸道感染，主要由细菌引起。症状包括咳嗽、气促、发热等，严重时可引起呼吸困难。治疗需使用抗生素，并注意休息和护理。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常见儿科疾病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典型病例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发作性喘息，多在夜间和清晨发作。儿童哮喘是一种慢性呼吸道疾病，表现为反复发作的喘息、胸闷或咳嗽。多在夜间和清晨发作，严重时可影响日常生活。治疗需使用吸入性糖皮质激素和长效β2受体激动剂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儿童哮喘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消化道症状明显，易导致脱水。腹泻病是儿科常见病之一，主要表现为呕吐、腹泻、发热等症状。严重腹泻可能导致脱水、电解质紊乱等并发症。治疗需补充水和电解质，针对病因使用抗生素或抗病毒药物。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腹泻病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性血管炎，可累及多个器官。川崎病是一种全身性血管炎，表现为持续发热、球结合膜充血、手足硬性水肿和掌跖红斑等。可累及心脏、肾脏等多个器官，严重时可引起心肌炎、心包炎等并发症。治疗需使用免疫球蛋白和阿司匹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川崎病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肌肉接头处传递障碍，可导致呼吸困难。儿童重症肌无力是一种自身免疫性疾病，表现为肌肉疲劳无力、眼睑下垂、复视等症状。严重时可引起呼吸困难，甚至危及生命。治疗需使用胆碱酯酶抑制剂和免疫抑制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儿童重症肌无力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复杂病例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详细描述：在查房开始时，由责任护士对患儿的病情状况、自身认知情况进行详细介绍，包括患儿的病史、诊断、治疗方案、护理措施等。同时，介绍查房的目的和流程。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总结词：共同探讨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详细描述：针对患儿的病情和护理情况，提出存在的护理问题，如皮肤护理、营养护理、用药护理等。鼓励护理人员积极发言，共同探讨问题产生的原因及解决方案。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https://d.book118.com/707064066036006041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2024-09-13T23:16:41.668</cp:lastPrinted>
  <dcterms:created xsi:type="dcterms:W3CDTF">2024-09-13T15:16:41Z</dcterms:created>
  <dcterms:modified xsi:type="dcterms:W3CDTF">2024-09-13T15:16:43Z</dcterms:modified>
</cp:coreProperties>
</file>