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F57B49-96CD-463E-812E-C0B40E0E8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8DDC4-7A9B-4105-8F61-D7CC453FE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52BD58-0122-4309-92C4-4B2DA2781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440545-57F2-4CD3-95DC-CA1C453071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FA564C-B5D9-4545-91DE-DD9B26B7ED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CF91E5-3888-4443-8611-EE54CAFF2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F147F0-83F0-41DD-AEAF-43A18F58F6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12039A-C3E1-47DF-9C37-110AFB94CE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33F518-D87D-4955-A411-50E607246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CE5E7-3E87-4A00-9C0C-A9B6773FC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06E52-8509-47D5-9C62-88114EE14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s>
            <a:gs pos="100000">
              <a:schemeClr val="bg1">
                <a:gamma/>
                <a:shade val="39216"/>
                <a:invGamma/>
              </a:schemeClr>
            </a:gs>
          </a:gsLst>
          <a:lin ang="5400000" scaled="1"/>
        </a:gradFill>
      </p:bgPr>
    </p:bg>
    <p:spTree>
      <p:nvGrpSpPr>
        <p:cNvPr id="1" name=""/>
        <p:cNvGrpSpPr/>
        <p:nvPr/>
      </p:nvGrpSpPr>
      <p:grpSpPr/>
      <p:grpSp>
        <p:nvGrpSpPr>
          <p:cNvPr id="160770" name=""/>
          <p:cNvGrpSpPr/>
          <p:nvPr/>
        </p:nvGrpSpPr>
        <p:grpSpPr>
          <a:xfrm>
            <a:off x="0" y="0"/>
            <a:ext cx="9148762" cy="6851650"/>
            <a:chOff x="1" y="0"/>
            <a:chExt cx="5763" cy="4316"/>
          </a:xfrm>
        </p:grpSpPr>
        <p:sp>
          <p:nvSpPr>
            <p:cNvPr id="160771" name=""/>
            <p:cNvSpPr/>
            <p:nvPr/>
          </p:nvSpPr>
          <p:spPr bwMode="hidden">
            <a:xfrm>
              <a:off x="5045" y="2626"/>
              <a:ext cx="719" cy="1690"/>
            </a:xfrm>
            <a:custGeom>
              <a:rect l="l" t="t"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lnTo>
                    <a:pt x="717" y="72"/>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72" name=""/>
            <p:cNvSpPr/>
            <p:nvPr/>
          </p:nvSpPr>
          <p:spPr bwMode="hidden">
            <a:xfrm>
              <a:off x="5386" y="3794"/>
              <a:ext cx="378" cy="522"/>
            </a:xfrm>
            <a:custGeom>
              <a:rect l="l" t="t"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lnTo>
                    <a:pt x="377" y="0"/>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73" name=""/>
            <p:cNvSpPr/>
            <p:nvPr/>
          </p:nvSpPr>
          <p:spPr bwMode="hidden">
            <a:xfrm>
              <a:off x="5680" y="4214"/>
              <a:ext cx="84" cy="102"/>
            </a:xfrm>
            <a:custGeom>
              <a:rect l="l" t="t" r="r" b="b"/>
              <a:pathLst>
                <a:path w="84" h="102">
                  <a:moveTo>
                    <a:pt x="0" y="102"/>
                  </a:moveTo>
                  <a:lnTo>
                    <a:pt x="18" y="102"/>
                  </a:lnTo>
                  <a:lnTo>
                    <a:pt x="48" y="60"/>
                  </a:lnTo>
                  <a:lnTo>
                    <a:pt x="84" y="24"/>
                  </a:lnTo>
                  <a:lnTo>
                    <a:pt x="84" y="0"/>
                  </a:lnTo>
                  <a:lnTo>
                    <a:pt x="42" y="54"/>
                  </a:lnTo>
                  <a:lnTo>
                    <a:pt x="0" y="102"/>
                  </a:lnTo>
                  <a:lnTo>
                    <a:pt x="0" y="102"/>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160774" name=""/>
            <p:cNvGrpSpPr/>
            <p:nvPr/>
          </p:nvGrpSpPr>
          <p:grpSpPr>
            <a:xfrm>
              <a:off x="288" y="0"/>
              <a:ext cx="5098" cy="4316"/>
              <a:chOff x="288" y="0"/>
              <a:chExt cx="5098" cy="4316"/>
            </a:xfrm>
          </p:grpSpPr>
          <p:sp>
            <p:nvSpPr>
              <p:cNvPr id="160775" name=""/>
              <p:cNvSpPr/>
              <p:nvPr/>
            </p:nvSpPr>
            <p:spPr bwMode="hidden">
              <a:xfrm>
                <a:off x="2789" y="0"/>
                <a:ext cx="72" cy="4316"/>
              </a:xfrm>
              <a:custGeom>
                <a:rect l="l" t="t" r="r" b="b"/>
                <a:pathLst>
                  <a:path w="72" h="4316">
                    <a:moveTo>
                      <a:pt x="0" y="0"/>
                    </a:moveTo>
                    <a:lnTo>
                      <a:pt x="60" y="4316"/>
                    </a:lnTo>
                    <a:lnTo>
                      <a:pt x="72" y="4316"/>
                    </a:lnTo>
                    <a:lnTo>
                      <a:pt x="12" y="0"/>
                    </a:lnTo>
                    <a:lnTo>
                      <a:pt x="0" y="0"/>
                    </a:lnTo>
                    <a:lnTo>
                      <a:pt x="0" y="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76" name=""/>
              <p:cNvSpPr/>
              <p:nvPr/>
            </p:nvSpPr>
            <p:spPr bwMode="hidden">
              <a:xfrm>
                <a:off x="3089" y="0"/>
                <a:ext cx="174" cy="4316"/>
              </a:xfrm>
              <a:custGeom>
                <a:rect l="l" t="t"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lnTo>
                      <a:pt x="24" y="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77" name=""/>
              <p:cNvSpPr/>
              <p:nvPr/>
            </p:nvSpPr>
            <p:spPr bwMode="hidden">
              <a:xfrm>
                <a:off x="3358" y="0"/>
                <a:ext cx="337" cy="4316"/>
              </a:xfrm>
              <a:custGeom>
                <a:rect l="l" t="t"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lnTo>
                      <a:pt x="329" y="2014"/>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78" name=""/>
              <p:cNvSpPr/>
              <p:nvPr/>
            </p:nvSpPr>
            <p:spPr bwMode="hidden">
              <a:xfrm>
                <a:off x="3676" y="0"/>
                <a:ext cx="427" cy="4316"/>
              </a:xfrm>
              <a:custGeom>
                <a:rect l="l" t="t"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lnTo>
                      <a:pt x="413" y="1924"/>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79" name=""/>
              <p:cNvSpPr/>
              <p:nvPr/>
            </p:nvSpPr>
            <p:spPr bwMode="hidden">
              <a:xfrm>
                <a:off x="3946" y="0"/>
                <a:ext cx="558" cy="4316"/>
              </a:xfrm>
              <a:custGeom>
                <a:rect l="l" t="t"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lnTo>
                      <a:pt x="556" y="202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0" name=""/>
              <p:cNvSpPr/>
              <p:nvPr/>
            </p:nvSpPr>
            <p:spPr bwMode="hidden">
              <a:xfrm>
                <a:off x="4246" y="0"/>
                <a:ext cx="690" cy="4316"/>
              </a:xfrm>
              <a:custGeom>
                <a:rect l="l" t="t"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lnTo>
                      <a:pt x="688" y="2086"/>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1" name=""/>
              <p:cNvSpPr/>
              <p:nvPr/>
            </p:nvSpPr>
            <p:spPr bwMode="hidden">
              <a:xfrm>
                <a:off x="4522" y="0"/>
                <a:ext cx="864" cy="4316"/>
              </a:xfrm>
              <a:custGeom>
                <a:rect l="l" t="t"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lnTo>
                      <a:pt x="855" y="2128"/>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2" name=""/>
              <p:cNvSpPr/>
              <p:nvPr/>
            </p:nvSpPr>
            <p:spPr bwMode="hidden">
              <a:xfrm>
                <a:off x="2399" y="0"/>
                <a:ext cx="150" cy="4316"/>
              </a:xfrm>
              <a:custGeom>
                <a:rect l="l" t="t"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lnTo>
                      <a:pt x="18" y="1942"/>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3" name=""/>
              <p:cNvSpPr/>
              <p:nvPr/>
            </p:nvSpPr>
            <p:spPr bwMode="hidden">
              <a:xfrm>
                <a:off x="1967" y="0"/>
                <a:ext cx="300" cy="4316"/>
              </a:xfrm>
              <a:custGeom>
                <a:rect l="l" t="t"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lnTo>
                      <a:pt x="18" y="2062"/>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4" name=""/>
              <p:cNvSpPr/>
              <p:nvPr/>
            </p:nvSpPr>
            <p:spPr bwMode="hidden">
              <a:xfrm>
                <a:off x="1566" y="0"/>
                <a:ext cx="425" cy="4316"/>
              </a:xfrm>
              <a:custGeom>
                <a:rect l="l" t="t" r="r" b="b"/>
                <a:pathLst>
                  <a:path w="422"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lnTo>
                      <a:pt x="424" y="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5" name=""/>
              <p:cNvSpPr/>
              <p:nvPr/>
            </p:nvSpPr>
            <p:spPr bwMode="hidden">
              <a:xfrm>
                <a:off x="1128" y="0"/>
                <a:ext cx="575" cy="4316"/>
              </a:xfrm>
              <a:custGeom>
                <a:rect l="l" t="t"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lnTo>
                      <a:pt x="12" y="2146"/>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6" name=""/>
              <p:cNvSpPr/>
              <p:nvPr/>
            </p:nvSpPr>
            <p:spPr bwMode="hidden">
              <a:xfrm>
                <a:off x="702" y="0"/>
                <a:ext cx="737" cy="4316"/>
              </a:xfrm>
              <a:custGeom>
                <a:rect l="l" t="t"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lnTo>
                      <a:pt x="12" y="2098"/>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7" name=""/>
              <p:cNvSpPr/>
              <p:nvPr/>
            </p:nvSpPr>
            <p:spPr bwMode="hidden">
              <a:xfrm>
                <a:off x="288" y="0"/>
                <a:ext cx="840" cy="4316"/>
              </a:xfrm>
              <a:custGeom>
                <a:rect l="l" t="t"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lnTo>
                      <a:pt x="18" y="1948"/>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160788" name=""/>
            <p:cNvSpPr/>
            <p:nvPr/>
          </p:nvSpPr>
          <p:spPr bwMode="hidden">
            <a:xfrm>
              <a:off x="6" y="2901"/>
              <a:ext cx="606" cy="1415"/>
            </a:xfrm>
            <a:custGeom>
              <a:rect l="l" t="t"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lnTo>
                    <a:pt x="0" y="54"/>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89" name=""/>
            <p:cNvSpPr/>
            <p:nvPr/>
          </p:nvSpPr>
          <p:spPr bwMode="hidden">
            <a:xfrm>
              <a:off x="6" y="3890"/>
              <a:ext cx="228" cy="426"/>
            </a:xfrm>
            <a:custGeom>
              <a:rect l="l" t="t" r="r" b="b"/>
              <a:pathLst>
                <a:path w="226" h="426">
                  <a:moveTo>
                    <a:pt x="0" y="30"/>
                  </a:moveTo>
                  <a:lnTo>
                    <a:pt x="108" y="240"/>
                  </a:lnTo>
                  <a:lnTo>
                    <a:pt x="215" y="426"/>
                  </a:lnTo>
                  <a:lnTo>
                    <a:pt x="227" y="426"/>
                  </a:lnTo>
                  <a:lnTo>
                    <a:pt x="167" y="330"/>
                  </a:lnTo>
                  <a:lnTo>
                    <a:pt x="114" y="222"/>
                  </a:lnTo>
                  <a:lnTo>
                    <a:pt x="0" y="0"/>
                  </a:lnTo>
                  <a:lnTo>
                    <a:pt x="0" y="30"/>
                  </a:lnTo>
                  <a:lnTo>
                    <a:pt x="0" y="30"/>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90" name=""/>
            <p:cNvSpPr/>
            <p:nvPr/>
          </p:nvSpPr>
          <p:spPr bwMode="hidden">
            <a:xfrm>
              <a:off x="4776" y="0"/>
              <a:ext cx="984" cy="1786"/>
            </a:xfrm>
            <a:custGeom>
              <a:rect l="l" t="t"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lnTo>
                    <a:pt x="981" y="1786"/>
                  </a:lnTo>
                  <a:close/>
                </a:path>
              </a:pathLst>
            </a:custGeom>
            <a:gradFill rotWithShape="0">
              <a:gsLst>
                <a:gs pos="0">
                  <a:schemeClr val="bg1"/>
                </a:gs>
                <a:gs pos="100000">
                  <a:schemeClr val="bg1">
                    <a:gamma/>
                    <a:shade val="94118"/>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91" name=""/>
            <p:cNvSpPr/>
            <p:nvPr/>
          </p:nvSpPr>
          <p:spPr bwMode="hidden">
            <a:xfrm>
              <a:off x="5041" y="0"/>
              <a:ext cx="719" cy="845"/>
            </a:xfrm>
            <a:custGeom>
              <a:rect l="l" t="t"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lnTo>
                    <a:pt x="717" y="845"/>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92" name=""/>
            <p:cNvSpPr/>
            <p:nvPr/>
          </p:nvSpPr>
          <p:spPr bwMode="hidden">
            <a:xfrm>
              <a:off x="5352" y="0"/>
              <a:ext cx="408" cy="414"/>
            </a:xfrm>
            <a:custGeom>
              <a:rect l="l" t="t" r="r" b="b"/>
              <a:pathLst>
                <a:path w="407" h="412">
                  <a:moveTo>
                    <a:pt x="407" y="414"/>
                  </a:moveTo>
                  <a:lnTo>
                    <a:pt x="407" y="396"/>
                  </a:lnTo>
                  <a:lnTo>
                    <a:pt x="222" y="192"/>
                  </a:lnTo>
                  <a:lnTo>
                    <a:pt x="12" y="0"/>
                  </a:lnTo>
                  <a:lnTo>
                    <a:pt x="0" y="0"/>
                  </a:lnTo>
                  <a:lnTo>
                    <a:pt x="108" y="102"/>
                  </a:lnTo>
                  <a:lnTo>
                    <a:pt x="216" y="204"/>
                  </a:lnTo>
                  <a:lnTo>
                    <a:pt x="407" y="414"/>
                  </a:lnTo>
                  <a:lnTo>
                    <a:pt x="407" y="414"/>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93" name=""/>
            <p:cNvSpPr/>
            <p:nvPr/>
          </p:nvSpPr>
          <p:spPr bwMode="hidden">
            <a:xfrm>
              <a:off x="6" y="0"/>
              <a:ext cx="858" cy="1409"/>
            </a:xfrm>
            <a:custGeom>
              <a:rect l="l" t="t"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lnTo>
                    <a:pt x="0" y="1361"/>
                  </a:lnTo>
                  <a:close/>
                </a:path>
              </a:pathLst>
            </a:custGeom>
            <a:gradFill rotWithShape="0">
              <a:gsLst>
                <a:gs pos="0">
                  <a:schemeClr val="bg1"/>
                </a:gs>
                <a:gs pos="100000">
                  <a:schemeClr val="bg1">
                    <a:gamma/>
                    <a:shade val="94118"/>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94" name=""/>
            <p:cNvSpPr/>
            <p:nvPr/>
          </p:nvSpPr>
          <p:spPr bwMode="hidden">
            <a:xfrm>
              <a:off x="6" y="0"/>
              <a:ext cx="588" cy="599"/>
            </a:xfrm>
            <a:custGeom>
              <a:rect l="l" t="t"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lnTo>
                    <a:pt x="586" y="0"/>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60795" name=""/>
            <p:cNvSpPr/>
            <p:nvPr/>
          </p:nvSpPr>
          <p:spPr bwMode="hidden">
            <a:xfrm>
              <a:off x="6" y="0"/>
              <a:ext cx="270" cy="252"/>
            </a:xfrm>
            <a:custGeom>
              <a:rect l="l" t="t" r="r" b="b"/>
              <a:pathLst>
                <a:path w="269" h="251">
                  <a:moveTo>
                    <a:pt x="269" y="0"/>
                  </a:moveTo>
                  <a:lnTo>
                    <a:pt x="251" y="0"/>
                  </a:lnTo>
                  <a:lnTo>
                    <a:pt x="120" y="114"/>
                  </a:lnTo>
                  <a:lnTo>
                    <a:pt x="60" y="174"/>
                  </a:lnTo>
                  <a:lnTo>
                    <a:pt x="0" y="234"/>
                  </a:lnTo>
                  <a:lnTo>
                    <a:pt x="0" y="252"/>
                  </a:lnTo>
                  <a:lnTo>
                    <a:pt x="126" y="120"/>
                  </a:lnTo>
                  <a:lnTo>
                    <a:pt x="269" y="0"/>
                  </a:lnTo>
                  <a:lnTo>
                    <a:pt x="269" y="0"/>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160796" name=""/>
            <p:cNvCxnSpPr/>
            <p:nvPr/>
          </p:nvCxnSpPr>
          <p:spPr bwMode="hidden">
            <a:xfrm>
              <a:off x="1" y="2749"/>
              <a:ext cx="5758" cy="0"/>
            </a:xfrm>
            <a:prstGeom prst="line">
              <a:avLst/>
            </a:prstGeom>
            <a:noFill/>
            <a:ln w="15875">
              <a:solidFill>
                <a:schemeClr val="bg1"/>
              </a:solidFill>
              <a:miter lim="800000"/>
            </a:ln>
          </p:spPr>
        </p:cxnSp>
        <p:cxnSp>
          <p:nvCxnSpPr>
            <p:cNvPr id="160797" name=""/>
            <p:cNvCxnSpPr/>
            <p:nvPr/>
          </p:nvCxnSpPr>
          <p:spPr bwMode="hidden">
            <a:xfrm>
              <a:off x="1" y="2356"/>
              <a:ext cx="5758" cy="0"/>
            </a:xfrm>
            <a:prstGeom prst="line">
              <a:avLst/>
            </a:prstGeom>
            <a:noFill/>
            <a:ln w="15875">
              <a:solidFill>
                <a:schemeClr val="bg1"/>
              </a:solidFill>
              <a:miter lim="800000"/>
            </a:ln>
          </p:spPr>
        </p:cxnSp>
        <p:cxnSp>
          <p:nvCxnSpPr>
            <p:cNvPr id="160798" name=""/>
            <p:cNvCxnSpPr/>
            <p:nvPr/>
          </p:nvCxnSpPr>
          <p:spPr bwMode="hidden">
            <a:xfrm>
              <a:off x="1" y="3142"/>
              <a:ext cx="5758" cy="0"/>
            </a:xfrm>
            <a:prstGeom prst="line">
              <a:avLst/>
            </a:prstGeom>
            <a:noFill/>
            <a:ln w="15875">
              <a:solidFill>
                <a:schemeClr val="bg2"/>
              </a:solidFill>
              <a:miter lim="800000"/>
            </a:ln>
          </p:spPr>
        </p:cxnSp>
        <p:grpSp>
          <p:nvGrpSpPr>
            <p:cNvPr id="160799" name=""/>
            <p:cNvGrpSpPr/>
            <p:nvPr/>
          </p:nvGrpSpPr>
          <p:grpSpPr>
            <a:xfrm>
              <a:off x="1" y="392"/>
              <a:ext cx="5758" cy="1571"/>
              <a:chOff x="1" y="392"/>
              <a:chExt cx="5758" cy="1571"/>
            </a:xfrm>
          </p:grpSpPr>
          <p:cxnSp>
            <p:nvCxnSpPr>
              <p:cNvPr id="160800" name=""/>
              <p:cNvCxnSpPr/>
              <p:nvPr/>
            </p:nvCxnSpPr>
            <p:spPr bwMode="hidden">
              <a:xfrm>
                <a:off x="1" y="784"/>
                <a:ext cx="5758" cy="0"/>
              </a:xfrm>
              <a:prstGeom prst="line">
                <a:avLst/>
              </a:prstGeom>
              <a:noFill/>
              <a:ln w="15875">
                <a:solidFill>
                  <a:schemeClr val="bg1"/>
                </a:solidFill>
                <a:miter lim="800000"/>
              </a:ln>
            </p:spPr>
          </p:cxnSp>
          <p:cxnSp>
            <p:nvCxnSpPr>
              <p:cNvPr id="160801" name=""/>
              <p:cNvCxnSpPr/>
              <p:nvPr/>
            </p:nvCxnSpPr>
            <p:spPr bwMode="hidden">
              <a:xfrm>
                <a:off x="1" y="1963"/>
                <a:ext cx="5758" cy="0"/>
              </a:xfrm>
              <a:prstGeom prst="line">
                <a:avLst/>
              </a:prstGeom>
              <a:noFill/>
              <a:ln w="15875">
                <a:solidFill>
                  <a:schemeClr val="bg1"/>
                </a:solidFill>
                <a:miter lim="800000"/>
              </a:ln>
            </p:spPr>
          </p:cxnSp>
          <p:cxnSp>
            <p:nvCxnSpPr>
              <p:cNvPr id="160802" name=""/>
              <p:cNvCxnSpPr/>
              <p:nvPr/>
            </p:nvCxnSpPr>
            <p:spPr bwMode="hidden">
              <a:xfrm>
                <a:off x="1" y="1570"/>
                <a:ext cx="5758" cy="0"/>
              </a:xfrm>
              <a:prstGeom prst="line">
                <a:avLst/>
              </a:prstGeom>
              <a:noFill/>
              <a:ln w="15875">
                <a:solidFill>
                  <a:schemeClr val="bg1"/>
                </a:solidFill>
                <a:miter lim="800000"/>
              </a:ln>
            </p:spPr>
          </p:cxnSp>
          <p:cxnSp>
            <p:nvCxnSpPr>
              <p:cNvPr id="160803" name=""/>
              <p:cNvCxnSpPr/>
              <p:nvPr/>
            </p:nvCxnSpPr>
            <p:spPr bwMode="hidden">
              <a:xfrm>
                <a:off x="1" y="1177"/>
                <a:ext cx="5758" cy="0"/>
              </a:xfrm>
              <a:prstGeom prst="line">
                <a:avLst/>
              </a:prstGeom>
              <a:noFill/>
              <a:ln w="15875">
                <a:solidFill>
                  <a:schemeClr val="bg1"/>
                </a:solidFill>
                <a:miter lim="800000"/>
              </a:ln>
            </p:spPr>
          </p:cxnSp>
          <p:cxnSp>
            <p:nvCxnSpPr>
              <p:cNvPr id="160804" name=""/>
              <p:cNvCxnSpPr/>
              <p:nvPr/>
            </p:nvCxnSpPr>
            <p:spPr bwMode="hidden">
              <a:xfrm>
                <a:off x="1" y="392"/>
                <a:ext cx="5758" cy="0"/>
              </a:xfrm>
              <a:prstGeom prst="line">
                <a:avLst/>
              </a:prstGeom>
              <a:noFill/>
              <a:ln w="15875">
                <a:solidFill>
                  <a:schemeClr val="bg1"/>
                </a:solidFill>
                <a:miter lim="800000"/>
              </a:ln>
            </p:spPr>
          </p:cxnSp>
        </p:grpSp>
        <p:cxnSp>
          <p:nvCxnSpPr>
            <p:cNvPr id="160805" name=""/>
            <p:cNvCxnSpPr/>
            <p:nvPr/>
          </p:nvCxnSpPr>
          <p:spPr bwMode="hidden">
            <a:xfrm>
              <a:off x="1" y="3928"/>
              <a:ext cx="5758" cy="0"/>
            </a:xfrm>
            <a:prstGeom prst="line">
              <a:avLst/>
            </a:prstGeom>
            <a:noFill/>
            <a:ln w="15875">
              <a:solidFill>
                <a:schemeClr val="bg2"/>
              </a:solidFill>
              <a:miter lim="800000"/>
            </a:ln>
          </p:spPr>
        </p:cxnSp>
        <p:cxnSp>
          <p:nvCxnSpPr>
            <p:cNvPr id="160806" name=""/>
            <p:cNvCxnSpPr/>
            <p:nvPr/>
          </p:nvCxnSpPr>
          <p:spPr bwMode="hidden">
            <a:xfrm>
              <a:off x="1" y="3535"/>
              <a:ext cx="5758" cy="0"/>
            </a:xfrm>
            <a:prstGeom prst="line">
              <a:avLst/>
            </a:prstGeom>
            <a:noFill/>
            <a:ln w="15875">
              <a:solidFill>
                <a:schemeClr val="bg2"/>
              </a:solidFill>
              <a:miter lim="800000"/>
            </a:ln>
          </p:spPr>
        </p:cxnSp>
      </p:grpSp>
      <p:sp>
        <p:nvSpPr>
          <p:cNvPr id="160807" name=""/>
          <p:cNvSpPr/>
          <p:nvPr>
            <p:ph type="ctrTitle" sz="quarter"/>
          </p:nvPr>
        </p:nvSpPr>
        <p:spPr>
          <a:xfrm>
            <a:off x="685800" y="1692275"/>
            <a:ext cx="7772400" cy="1736725"/>
          </a:xfrm>
          <a:prstGeom prst="rect">
            <a:avLst/>
          </a:prstGeom>
          <a:noFill/>
          <a:ln>
            <a:noFill/>
            <a:miter lim="800000"/>
          </a:ln>
        </p:spPr>
        <p:txBody>
          <a:bodyPr anchor="b"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5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160808" name=""/>
          <p:cNvSpPr/>
          <p:nvPr>
            <p:ph type="subTitle" sz="quarter"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60000"/>
              <a:buFont typeface="Wingdings" pitchFamily="2" charset="2"/>
              <a:buNone/>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457200" indent="0" algn="ctr" defTabSz="914400" rtl="0" eaLnBrk="1" fontAlgn="base" hangingPunct="1">
              <a:lnSpc>
                <a:spcPct val="100000"/>
              </a:lnSpc>
              <a:spcBef>
                <a:spcPct val="20000"/>
              </a:spcBef>
              <a:spcAft>
                <a:spcPct val="0"/>
              </a:spcAft>
              <a:buClr>
                <a:schemeClr val="tx1"/>
              </a:buClr>
              <a:buSzTx/>
              <a:buFontTx/>
              <a:buNone/>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914400" indent="0" algn="ctr" defTabSz="914400" rtl="0" eaLnBrk="1" fontAlgn="base" hangingPunct="1">
              <a:lnSpc>
                <a:spcPct val="100000"/>
              </a:lnSpc>
              <a:spcBef>
                <a:spcPct val="20000"/>
              </a:spcBef>
              <a:spcAft>
                <a:spcPct val="0"/>
              </a:spcAft>
              <a:buClr>
                <a:schemeClr val="accent2"/>
              </a:buClr>
              <a:buSzPct val="60000"/>
              <a:buFont typeface="Wingdings" pitchFamily="2" charset="2"/>
              <a:buNone/>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371600" indent="0" algn="ctr" defTabSz="914400" rtl="0" eaLnBrk="1" fontAlgn="base" hangingPunct="1">
              <a:lnSpc>
                <a:spcPct val="100000"/>
              </a:lnSpc>
              <a:spcBef>
                <a:spcPct val="20000"/>
              </a:spcBef>
              <a:spcAft>
                <a:spcPct val="0"/>
              </a:spcAft>
              <a:buClr>
                <a:schemeClr val="tx2"/>
              </a:buClr>
              <a:buSzTx/>
              <a:buFontTx/>
              <a:buNone/>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folHlink"/>
              </a:buClr>
              <a:buSzPct val="60000"/>
              <a:buFont typeface="Wingdings" pitchFamily="2" charset="2"/>
              <a:buNone/>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r>
              <a:t>单击此处编辑母版副标题样式</a:t>
            </a:r>
          </a:p>
        </p:txBody>
      </p:sp>
      <p:sp>
        <p:nvSpPr>
          <p:cNvPr id="160809" name=""/>
          <p:cNvSpPr/>
          <p:nvPr>
            <p:ph type="dt" sz="quarter" idx="2"/>
          </p:nvPr>
        </p:nvSpPr>
        <p:spPr>
          <a:xfrm>
            <a:off x="457200" y="6243638"/>
            <a:ext cx="2133600" cy="457200"/>
          </a:xfrm>
          <a:prstGeom prst="rect">
            <a:avLst/>
          </a:prstGeom>
          <a:noFill/>
          <a:ln>
            <a:noFill/>
            <a:miter lim="800000"/>
          </a:ln>
        </p:spPr>
        <p:txBody>
          <a:bodyPr/>
          <a:lstStyle/>
          <a:p>
            <a:pPr lvl="0"/>
            <a:endParaRPr kumimoji="0" sz="1000">
              <a:effectLst>
                <a:outerShdw blurRad="38100" dist="38100" dir="2700000" algn="tl">
                  <a:schemeClr val="bg2"/>
                </a:outerShdw>
              </a:effectLst>
              <a:latin typeface="Verdana" pitchFamily="34" charset="0"/>
            </a:endParaRPr>
          </a:p>
        </p:txBody>
      </p:sp>
      <p:sp>
        <p:nvSpPr>
          <p:cNvPr id="160810" name=""/>
          <p:cNvSpPr/>
          <p:nvPr>
            <p:ph type="ftr" sz="quarter" idx="3"/>
          </p:nvPr>
        </p:nvSpPr>
        <p:spPr>
          <a:xfrm>
            <a:off x="3124200" y="6248400"/>
            <a:ext cx="2895600" cy="457200"/>
          </a:xfrm>
          <a:prstGeom prst="rect">
            <a:avLst/>
          </a:prstGeom>
          <a:noFill/>
          <a:ln>
            <a:noFill/>
            <a:miter lim="800000"/>
          </a:ln>
        </p:spPr>
        <p:txBody>
          <a:bodyPr/>
          <a:lstStyle/>
          <a:p>
            <a:pPr lvl="0" algn="ctr"/>
            <a:fld id="{9CC6256A-1510-4A21-A9A9-91424C366D36}"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60811" name=""/>
          <p:cNvSpPr/>
          <p:nvPr>
            <p:ph type="sldNum" sz="quarter" idx="4"/>
          </p:nvPr>
        </p:nvSpPr>
        <p:spPr>
          <a:xfrm>
            <a:off x="6553200" y="6243638"/>
            <a:ext cx="2133600" cy="457200"/>
          </a:xfrm>
          <a:prstGeom prst="rect">
            <a:avLst/>
          </a:prstGeom>
          <a:noFill/>
          <a:ln>
            <a:noFill/>
            <a:miter lim="800000"/>
          </a:ln>
        </p:spPr>
        <p:txBody>
          <a:bodyPr/>
          <a:lstStyle/>
          <a:p>
            <a:pPr lvl="0" algn="r"/>
            <a:fld id="{6BA85FCA-2078-469F-9639-16FB56210C11}" type="slidenum">
              <a:rPr kumimoji="0" sz="1000">
                <a:effectLst>
                  <a:outerShdw blurRad="38100" dist="38100" dir="2700000" algn="tl">
                    <a:schemeClr val="bg2"/>
                  </a:outerShdw>
                </a:effectLst>
                <a:latin typeface="Verdana" pitchFamily="34" charset="0"/>
              </a:rPr>
              <a:t>*</a:t>
            </a:fld>
            <a:endParaRPr kumimoji="0" sz="1000">
              <a:effectLst>
                <a:outerShdw blurRad="38100" dist="38100" dir="2700000" algn="tl">
                  <a:schemeClr val="bg2"/>
                </a:outerShdw>
              </a:effectLst>
              <a:latin typeface="Verdana" pitchFamily="34" charset="0"/>
            </a:endParaRPr>
          </a:p>
        </p:txBody>
      </p:sp>
    </p:spTree>
  </p:cSld>
  <p:clrMapOvr>
    <a:masterClrMapping/>
  </p:clrMapOvr>
  <p:transition>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5" name="Footer Placeholder 4"/>
          <p:cNvSpPr>
            <a:spLocks noGrp="1"/>
          </p:cNvSpPr>
          <p:nvPr>
            <p:ph type="ftr" sz="quarter" idx="3"/>
          </p:nvPr>
        </p:nvSpPr>
        <p:spPr/>
        <p:txBody>
          <a:bodyPr/>
          <a:lstStyle/>
          <a:p>
            <a:pPr lvl="0" algn="ctr"/>
            <a:fld id="{3C85560C-D084-4471-A4DF-EC73C14CFF16}"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sz="1000">
                <a:effectLst>
                  <a:outerShdw blurRad="38100" dist="38100" dir="2700000" algn="tl">
                    <a:schemeClr val="bg2"/>
                  </a:outerShdw>
                </a:effectLst>
                <a:latin typeface="Verdana"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chemeClr val="bg1">
                <a:gamma/>
                <a:shade val="39216"/>
                <a:invGamma/>
              </a:schemeClr>
            </a:gs>
          </a:gsLst>
          <a:lin ang="5400000" scaled="1"/>
        </a:gradFill>
      </p:bgPr>
    </p:bg>
    <p:spTree>
      <p:nvGrpSpPr>
        <p:cNvPr id="1" name=""/>
        <p:cNvGrpSpPr/>
        <p:nvPr/>
      </p:nvGrpSpPr>
      <p:grpSpPr/>
      <p:grpSp>
        <p:nvGrpSpPr>
          <p:cNvPr id="159746" name=""/>
          <p:cNvGrpSpPr/>
          <p:nvPr/>
        </p:nvGrpSpPr>
        <p:grpSpPr>
          <a:xfrm>
            <a:off x="1588" y="0"/>
            <a:ext cx="9148762" cy="6851650"/>
            <a:chOff x="1" y="0"/>
            <a:chExt cx="5763" cy="4316"/>
          </a:xfrm>
        </p:grpSpPr>
        <p:sp>
          <p:nvSpPr>
            <p:cNvPr id="159747" name=""/>
            <p:cNvSpPr/>
            <p:nvPr/>
          </p:nvSpPr>
          <p:spPr bwMode="hidden">
            <a:xfrm>
              <a:off x="5045" y="2626"/>
              <a:ext cx="719" cy="1690"/>
            </a:xfrm>
            <a:custGeom>
              <a:rect l="l" t="t"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lnTo>
                    <a:pt x="717" y="72"/>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48" name=""/>
            <p:cNvSpPr/>
            <p:nvPr/>
          </p:nvSpPr>
          <p:spPr bwMode="hidden">
            <a:xfrm>
              <a:off x="5386" y="3794"/>
              <a:ext cx="378" cy="522"/>
            </a:xfrm>
            <a:custGeom>
              <a:rect l="l" t="t"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lnTo>
                    <a:pt x="377" y="0"/>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49" name=""/>
            <p:cNvSpPr/>
            <p:nvPr/>
          </p:nvSpPr>
          <p:spPr bwMode="hidden">
            <a:xfrm>
              <a:off x="5680" y="4214"/>
              <a:ext cx="84" cy="102"/>
            </a:xfrm>
            <a:custGeom>
              <a:rect l="l" t="t" r="r" b="b"/>
              <a:pathLst>
                <a:path w="84" h="102">
                  <a:moveTo>
                    <a:pt x="0" y="102"/>
                  </a:moveTo>
                  <a:lnTo>
                    <a:pt x="18" y="102"/>
                  </a:lnTo>
                  <a:lnTo>
                    <a:pt x="48" y="60"/>
                  </a:lnTo>
                  <a:lnTo>
                    <a:pt x="84" y="24"/>
                  </a:lnTo>
                  <a:lnTo>
                    <a:pt x="84" y="0"/>
                  </a:lnTo>
                  <a:lnTo>
                    <a:pt x="42" y="54"/>
                  </a:lnTo>
                  <a:lnTo>
                    <a:pt x="0" y="102"/>
                  </a:lnTo>
                  <a:lnTo>
                    <a:pt x="0" y="102"/>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159750" name=""/>
            <p:cNvGrpSpPr/>
            <p:nvPr/>
          </p:nvGrpSpPr>
          <p:grpSpPr>
            <a:xfrm>
              <a:off x="288" y="0"/>
              <a:ext cx="5098" cy="4316"/>
              <a:chOff x="288" y="0"/>
              <a:chExt cx="5098" cy="4316"/>
            </a:xfrm>
          </p:grpSpPr>
          <p:sp>
            <p:nvSpPr>
              <p:cNvPr id="159751" name=""/>
              <p:cNvSpPr/>
              <p:nvPr/>
            </p:nvSpPr>
            <p:spPr bwMode="hidden">
              <a:xfrm>
                <a:off x="2789" y="0"/>
                <a:ext cx="72" cy="4316"/>
              </a:xfrm>
              <a:custGeom>
                <a:rect l="l" t="t" r="r" b="b"/>
                <a:pathLst>
                  <a:path w="72" h="4316">
                    <a:moveTo>
                      <a:pt x="0" y="0"/>
                    </a:moveTo>
                    <a:lnTo>
                      <a:pt x="60" y="4316"/>
                    </a:lnTo>
                    <a:lnTo>
                      <a:pt x="72" y="4316"/>
                    </a:lnTo>
                    <a:lnTo>
                      <a:pt x="12" y="0"/>
                    </a:lnTo>
                    <a:lnTo>
                      <a:pt x="0" y="0"/>
                    </a:lnTo>
                    <a:lnTo>
                      <a:pt x="0" y="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2" name=""/>
              <p:cNvSpPr/>
              <p:nvPr/>
            </p:nvSpPr>
            <p:spPr bwMode="hidden">
              <a:xfrm>
                <a:off x="3089" y="0"/>
                <a:ext cx="174" cy="4316"/>
              </a:xfrm>
              <a:custGeom>
                <a:rect l="l" t="t"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lnTo>
                      <a:pt x="24" y="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3" name=""/>
              <p:cNvSpPr/>
              <p:nvPr/>
            </p:nvSpPr>
            <p:spPr bwMode="hidden">
              <a:xfrm>
                <a:off x="3358" y="0"/>
                <a:ext cx="337" cy="4316"/>
              </a:xfrm>
              <a:custGeom>
                <a:rect l="l" t="t"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lnTo>
                      <a:pt x="329" y="2014"/>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4" name=""/>
              <p:cNvSpPr/>
              <p:nvPr/>
            </p:nvSpPr>
            <p:spPr bwMode="hidden">
              <a:xfrm>
                <a:off x="3676" y="0"/>
                <a:ext cx="427" cy="4316"/>
              </a:xfrm>
              <a:custGeom>
                <a:rect l="l" t="t"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lnTo>
                      <a:pt x="413" y="1924"/>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5" name=""/>
              <p:cNvSpPr/>
              <p:nvPr/>
            </p:nvSpPr>
            <p:spPr bwMode="hidden">
              <a:xfrm>
                <a:off x="3946" y="0"/>
                <a:ext cx="558" cy="4316"/>
              </a:xfrm>
              <a:custGeom>
                <a:rect l="l" t="t"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lnTo>
                      <a:pt x="556" y="202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6" name=""/>
              <p:cNvSpPr/>
              <p:nvPr/>
            </p:nvSpPr>
            <p:spPr bwMode="hidden">
              <a:xfrm>
                <a:off x="4246" y="0"/>
                <a:ext cx="690" cy="4316"/>
              </a:xfrm>
              <a:custGeom>
                <a:rect l="l" t="t"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lnTo>
                      <a:pt x="688" y="2086"/>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7" name=""/>
              <p:cNvSpPr/>
              <p:nvPr/>
            </p:nvSpPr>
            <p:spPr bwMode="hidden">
              <a:xfrm>
                <a:off x="4522" y="0"/>
                <a:ext cx="864" cy="4316"/>
              </a:xfrm>
              <a:custGeom>
                <a:rect l="l" t="t"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lnTo>
                      <a:pt x="855" y="2128"/>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8" name=""/>
              <p:cNvSpPr/>
              <p:nvPr/>
            </p:nvSpPr>
            <p:spPr bwMode="hidden">
              <a:xfrm>
                <a:off x="2399" y="0"/>
                <a:ext cx="150" cy="4316"/>
              </a:xfrm>
              <a:custGeom>
                <a:rect l="l" t="t"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lnTo>
                      <a:pt x="18" y="1942"/>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59" name=""/>
              <p:cNvSpPr/>
              <p:nvPr/>
            </p:nvSpPr>
            <p:spPr bwMode="hidden">
              <a:xfrm>
                <a:off x="1967" y="0"/>
                <a:ext cx="300" cy="4316"/>
              </a:xfrm>
              <a:custGeom>
                <a:rect l="l" t="t"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lnTo>
                      <a:pt x="18" y="2062"/>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0" name=""/>
              <p:cNvSpPr/>
              <p:nvPr/>
            </p:nvSpPr>
            <p:spPr bwMode="hidden">
              <a:xfrm>
                <a:off x="1566" y="0"/>
                <a:ext cx="425" cy="4316"/>
              </a:xfrm>
              <a:custGeom>
                <a:rect l="l" t="t" r="r" b="b"/>
                <a:pathLst>
                  <a:path w="422"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lnTo>
                      <a:pt x="424" y="0"/>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1" name=""/>
              <p:cNvSpPr/>
              <p:nvPr/>
            </p:nvSpPr>
            <p:spPr bwMode="hidden">
              <a:xfrm>
                <a:off x="1128" y="0"/>
                <a:ext cx="575" cy="4316"/>
              </a:xfrm>
              <a:custGeom>
                <a:rect l="l" t="t"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lnTo>
                      <a:pt x="12" y="2146"/>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2" name=""/>
              <p:cNvSpPr/>
              <p:nvPr/>
            </p:nvSpPr>
            <p:spPr bwMode="hidden">
              <a:xfrm>
                <a:off x="702" y="0"/>
                <a:ext cx="737" cy="4316"/>
              </a:xfrm>
              <a:custGeom>
                <a:rect l="l" t="t"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lnTo>
                      <a:pt x="12" y="2098"/>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3" name=""/>
              <p:cNvSpPr/>
              <p:nvPr/>
            </p:nvSpPr>
            <p:spPr bwMode="hidden">
              <a:xfrm>
                <a:off x="288" y="0"/>
                <a:ext cx="840" cy="4316"/>
              </a:xfrm>
              <a:custGeom>
                <a:rect l="l" t="t"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lnTo>
                      <a:pt x="18" y="1948"/>
                    </a:lnTo>
                    <a:close/>
                  </a:path>
                </a:pathLst>
              </a:custGeom>
              <a:gradFill rotWithShape="0">
                <a:gsLst>
                  <a:gs pos="0">
                    <a:schemeClr val="bg1"/>
                  </a:gs>
                  <a:gs pos="100000">
                    <a:schemeClr val="bg1">
                      <a:gamma/>
                      <a:shade val="66667"/>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159764" name=""/>
            <p:cNvSpPr/>
            <p:nvPr/>
          </p:nvSpPr>
          <p:spPr bwMode="hidden">
            <a:xfrm>
              <a:off x="6" y="2901"/>
              <a:ext cx="606" cy="1415"/>
            </a:xfrm>
            <a:custGeom>
              <a:rect l="l" t="t"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lnTo>
                    <a:pt x="0" y="54"/>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5" name=""/>
            <p:cNvSpPr/>
            <p:nvPr/>
          </p:nvSpPr>
          <p:spPr bwMode="hidden">
            <a:xfrm>
              <a:off x="6" y="3890"/>
              <a:ext cx="228" cy="426"/>
            </a:xfrm>
            <a:custGeom>
              <a:rect l="l" t="t" r="r" b="b"/>
              <a:pathLst>
                <a:path w="226" h="426">
                  <a:moveTo>
                    <a:pt x="0" y="30"/>
                  </a:moveTo>
                  <a:lnTo>
                    <a:pt x="108" y="240"/>
                  </a:lnTo>
                  <a:lnTo>
                    <a:pt x="215" y="426"/>
                  </a:lnTo>
                  <a:lnTo>
                    <a:pt x="227" y="426"/>
                  </a:lnTo>
                  <a:lnTo>
                    <a:pt x="167" y="330"/>
                  </a:lnTo>
                  <a:lnTo>
                    <a:pt x="114" y="222"/>
                  </a:lnTo>
                  <a:lnTo>
                    <a:pt x="0" y="0"/>
                  </a:lnTo>
                  <a:lnTo>
                    <a:pt x="0" y="30"/>
                  </a:lnTo>
                  <a:lnTo>
                    <a:pt x="0" y="30"/>
                  </a:lnTo>
                  <a:close/>
                </a:path>
              </a:pathLst>
            </a:custGeom>
            <a:gradFill rotWithShape="0">
              <a:gsLst>
                <a:gs pos="0">
                  <a:schemeClr val="bg2"/>
                </a:gs>
                <a:gs pos="100000">
                  <a:schemeClr val="bg2">
                    <a:gamma/>
                    <a:shade val="60784"/>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6" name=""/>
            <p:cNvSpPr/>
            <p:nvPr/>
          </p:nvSpPr>
          <p:spPr bwMode="hidden">
            <a:xfrm>
              <a:off x="4776" y="0"/>
              <a:ext cx="984" cy="1786"/>
            </a:xfrm>
            <a:custGeom>
              <a:rect l="l" t="t"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lnTo>
                    <a:pt x="981" y="1786"/>
                  </a:lnTo>
                  <a:close/>
                </a:path>
              </a:pathLst>
            </a:custGeom>
            <a:gradFill rotWithShape="0">
              <a:gsLst>
                <a:gs pos="0">
                  <a:schemeClr val="bg1"/>
                </a:gs>
                <a:gs pos="100000">
                  <a:schemeClr val="bg1">
                    <a:gamma/>
                    <a:shade val="94118"/>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7" name=""/>
            <p:cNvSpPr/>
            <p:nvPr/>
          </p:nvSpPr>
          <p:spPr bwMode="hidden">
            <a:xfrm>
              <a:off x="5041" y="0"/>
              <a:ext cx="719" cy="845"/>
            </a:xfrm>
            <a:custGeom>
              <a:rect l="l" t="t"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lnTo>
                    <a:pt x="717" y="845"/>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8" name=""/>
            <p:cNvSpPr/>
            <p:nvPr/>
          </p:nvSpPr>
          <p:spPr bwMode="hidden">
            <a:xfrm>
              <a:off x="5352" y="0"/>
              <a:ext cx="408" cy="414"/>
            </a:xfrm>
            <a:custGeom>
              <a:rect l="l" t="t" r="r" b="b"/>
              <a:pathLst>
                <a:path w="407" h="412">
                  <a:moveTo>
                    <a:pt x="407" y="414"/>
                  </a:moveTo>
                  <a:lnTo>
                    <a:pt x="407" y="396"/>
                  </a:lnTo>
                  <a:lnTo>
                    <a:pt x="222" y="192"/>
                  </a:lnTo>
                  <a:lnTo>
                    <a:pt x="12" y="0"/>
                  </a:lnTo>
                  <a:lnTo>
                    <a:pt x="0" y="0"/>
                  </a:lnTo>
                  <a:lnTo>
                    <a:pt x="108" y="102"/>
                  </a:lnTo>
                  <a:lnTo>
                    <a:pt x="216" y="204"/>
                  </a:lnTo>
                  <a:lnTo>
                    <a:pt x="407" y="414"/>
                  </a:lnTo>
                  <a:lnTo>
                    <a:pt x="407" y="414"/>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69" name=""/>
            <p:cNvSpPr/>
            <p:nvPr/>
          </p:nvSpPr>
          <p:spPr bwMode="hidden">
            <a:xfrm>
              <a:off x="6" y="0"/>
              <a:ext cx="858" cy="1409"/>
            </a:xfrm>
            <a:custGeom>
              <a:rect l="l" t="t"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lnTo>
                    <a:pt x="0" y="1361"/>
                  </a:lnTo>
                  <a:close/>
                </a:path>
              </a:pathLst>
            </a:custGeom>
            <a:gradFill rotWithShape="0">
              <a:gsLst>
                <a:gs pos="0">
                  <a:schemeClr val="bg1"/>
                </a:gs>
                <a:gs pos="100000">
                  <a:schemeClr val="bg1">
                    <a:gamma/>
                    <a:shade val="94118"/>
                    <a:invGamma/>
                  </a:schemeClr>
                </a:gs>
              </a:gsLst>
              <a:lin ang="5400000" scaled="1"/>
            </a:gra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70" name=""/>
            <p:cNvSpPr/>
            <p:nvPr/>
          </p:nvSpPr>
          <p:spPr bwMode="hidden">
            <a:xfrm>
              <a:off x="6" y="0"/>
              <a:ext cx="588" cy="599"/>
            </a:xfrm>
            <a:custGeom>
              <a:rect l="l" t="t"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lnTo>
                    <a:pt x="586" y="0"/>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59771" name=""/>
            <p:cNvSpPr/>
            <p:nvPr/>
          </p:nvSpPr>
          <p:spPr bwMode="hidden">
            <a:xfrm>
              <a:off x="6" y="0"/>
              <a:ext cx="270" cy="252"/>
            </a:xfrm>
            <a:custGeom>
              <a:rect l="l" t="t" r="r" b="b"/>
              <a:pathLst>
                <a:path w="269" h="251">
                  <a:moveTo>
                    <a:pt x="269" y="0"/>
                  </a:moveTo>
                  <a:lnTo>
                    <a:pt x="251" y="0"/>
                  </a:lnTo>
                  <a:lnTo>
                    <a:pt x="120" y="114"/>
                  </a:lnTo>
                  <a:lnTo>
                    <a:pt x="60" y="174"/>
                  </a:lnTo>
                  <a:lnTo>
                    <a:pt x="0" y="234"/>
                  </a:lnTo>
                  <a:lnTo>
                    <a:pt x="0" y="252"/>
                  </a:lnTo>
                  <a:lnTo>
                    <a:pt x="126" y="120"/>
                  </a:lnTo>
                  <a:lnTo>
                    <a:pt x="269" y="0"/>
                  </a:lnTo>
                  <a:lnTo>
                    <a:pt x="269" y="0"/>
                  </a:lnTo>
                  <a:close/>
                </a:path>
              </a:pathLst>
            </a:custGeom>
            <a:solidFill>
              <a:schemeClr val="bg1"/>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159772" name=""/>
            <p:cNvCxnSpPr/>
            <p:nvPr/>
          </p:nvCxnSpPr>
          <p:spPr bwMode="hidden">
            <a:xfrm>
              <a:off x="1" y="2749"/>
              <a:ext cx="5758" cy="0"/>
            </a:xfrm>
            <a:prstGeom prst="line">
              <a:avLst/>
            </a:prstGeom>
            <a:noFill/>
            <a:ln w="15875">
              <a:solidFill>
                <a:schemeClr val="bg1"/>
              </a:solidFill>
              <a:miter lim="800000"/>
            </a:ln>
          </p:spPr>
        </p:cxnSp>
        <p:cxnSp>
          <p:nvCxnSpPr>
            <p:cNvPr id="159773" name=""/>
            <p:cNvCxnSpPr/>
            <p:nvPr/>
          </p:nvCxnSpPr>
          <p:spPr bwMode="hidden">
            <a:xfrm>
              <a:off x="1" y="2356"/>
              <a:ext cx="5758" cy="0"/>
            </a:xfrm>
            <a:prstGeom prst="line">
              <a:avLst/>
            </a:prstGeom>
            <a:noFill/>
            <a:ln w="15875">
              <a:solidFill>
                <a:schemeClr val="bg1"/>
              </a:solidFill>
              <a:miter lim="800000"/>
            </a:ln>
          </p:spPr>
        </p:cxnSp>
        <p:cxnSp>
          <p:nvCxnSpPr>
            <p:cNvPr id="159774" name=""/>
            <p:cNvCxnSpPr/>
            <p:nvPr/>
          </p:nvCxnSpPr>
          <p:spPr bwMode="hidden">
            <a:xfrm>
              <a:off x="1" y="3142"/>
              <a:ext cx="5758" cy="0"/>
            </a:xfrm>
            <a:prstGeom prst="line">
              <a:avLst/>
            </a:prstGeom>
            <a:noFill/>
            <a:ln w="15875">
              <a:solidFill>
                <a:schemeClr val="bg2"/>
              </a:solidFill>
              <a:miter lim="800000"/>
            </a:ln>
          </p:spPr>
        </p:cxnSp>
        <p:grpSp>
          <p:nvGrpSpPr>
            <p:cNvPr id="159775" name=""/>
            <p:cNvGrpSpPr/>
            <p:nvPr/>
          </p:nvGrpSpPr>
          <p:grpSpPr>
            <a:xfrm>
              <a:off x="1" y="392"/>
              <a:ext cx="5758" cy="1571"/>
              <a:chOff x="1" y="392"/>
              <a:chExt cx="5758" cy="1571"/>
            </a:xfrm>
          </p:grpSpPr>
          <p:cxnSp>
            <p:nvCxnSpPr>
              <p:cNvPr id="159776" name=""/>
              <p:cNvCxnSpPr/>
              <p:nvPr/>
            </p:nvCxnSpPr>
            <p:spPr bwMode="hidden">
              <a:xfrm>
                <a:off x="1" y="784"/>
                <a:ext cx="5758" cy="0"/>
              </a:xfrm>
              <a:prstGeom prst="line">
                <a:avLst/>
              </a:prstGeom>
              <a:noFill/>
              <a:ln w="15875">
                <a:solidFill>
                  <a:schemeClr val="bg1"/>
                </a:solidFill>
                <a:miter lim="800000"/>
              </a:ln>
            </p:spPr>
          </p:cxnSp>
          <p:cxnSp>
            <p:nvCxnSpPr>
              <p:cNvPr id="159777" name=""/>
              <p:cNvCxnSpPr/>
              <p:nvPr/>
            </p:nvCxnSpPr>
            <p:spPr bwMode="hidden">
              <a:xfrm>
                <a:off x="1" y="1963"/>
                <a:ext cx="5758" cy="0"/>
              </a:xfrm>
              <a:prstGeom prst="line">
                <a:avLst/>
              </a:prstGeom>
              <a:noFill/>
              <a:ln w="15875">
                <a:solidFill>
                  <a:schemeClr val="bg1"/>
                </a:solidFill>
                <a:miter lim="800000"/>
              </a:ln>
            </p:spPr>
          </p:cxnSp>
          <p:cxnSp>
            <p:nvCxnSpPr>
              <p:cNvPr id="159778" name=""/>
              <p:cNvCxnSpPr/>
              <p:nvPr/>
            </p:nvCxnSpPr>
            <p:spPr bwMode="hidden">
              <a:xfrm>
                <a:off x="1" y="1570"/>
                <a:ext cx="5758" cy="0"/>
              </a:xfrm>
              <a:prstGeom prst="line">
                <a:avLst/>
              </a:prstGeom>
              <a:noFill/>
              <a:ln w="15875">
                <a:solidFill>
                  <a:schemeClr val="bg1"/>
                </a:solidFill>
                <a:miter lim="800000"/>
              </a:ln>
            </p:spPr>
          </p:cxnSp>
          <p:cxnSp>
            <p:nvCxnSpPr>
              <p:cNvPr id="159779" name=""/>
              <p:cNvCxnSpPr/>
              <p:nvPr/>
            </p:nvCxnSpPr>
            <p:spPr bwMode="hidden">
              <a:xfrm>
                <a:off x="1" y="1177"/>
                <a:ext cx="5758" cy="0"/>
              </a:xfrm>
              <a:prstGeom prst="line">
                <a:avLst/>
              </a:prstGeom>
              <a:noFill/>
              <a:ln w="15875">
                <a:solidFill>
                  <a:schemeClr val="bg1"/>
                </a:solidFill>
                <a:miter lim="800000"/>
              </a:ln>
            </p:spPr>
          </p:cxnSp>
          <p:cxnSp>
            <p:nvCxnSpPr>
              <p:cNvPr id="159780" name=""/>
              <p:cNvCxnSpPr/>
              <p:nvPr/>
            </p:nvCxnSpPr>
            <p:spPr bwMode="hidden">
              <a:xfrm>
                <a:off x="1" y="392"/>
                <a:ext cx="5758" cy="0"/>
              </a:xfrm>
              <a:prstGeom prst="line">
                <a:avLst/>
              </a:prstGeom>
              <a:noFill/>
              <a:ln w="15875">
                <a:solidFill>
                  <a:schemeClr val="bg1"/>
                </a:solidFill>
                <a:miter lim="800000"/>
              </a:ln>
            </p:spPr>
          </p:cxnSp>
        </p:grpSp>
        <p:cxnSp>
          <p:nvCxnSpPr>
            <p:cNvPr id="159781" name=""/>
            <p:cNvCxnSpPr/>
            <p:nvPr/>
          </p:nvCxnSpPr>
          <p:spPr bwMode="hidden">
            <a:xfrm>
              <a:off x="1" y="3928"/>
              <a:ext cx="5758" cy="0"/>
            </a:xfrm>
            <a:prstGeom prst="line">
              <a:avLst/>
            </a:prstGeom>
            <a:noFill/>
            <a:ln w="15875">
              <a:solidFill>
                <a:schemeClr val="bg2"/>
              </a:solidFill>
              <a:miter lim="800000"/>
            </a:ln>
          </p:spPr>
        </p:cxnSp>
        <p:cxnSp>
          <p:nvCxnSpPr>
            <p:cNvPr id="159782" name=""/>
            <p:cNvCxnSpPr/>
            <p:nvPr/>
          </p:nvCxnSpPr>
          <p:spPr bwMode="hidden">
            <a:xfrm>
              <a:off x="1" y="3535"/>
              <a:ext cx="5758" cy="0"/>
            </a:xfrm>
            <a:prstGeom prst="line">
              <a:avLst/>
            </a:prstGeom>
            <a:noFill/>
            <a:ln w="15875">
              <a:solidFill>
                <a:schemeClr val="bg2"/>
              </a:solidFill>
              <a:miter lim="800000"/>
            </a:ln>
          </p:spPr>
        </p:cxnSp>
      </p:grpSp>
      <p:sp>
        <p:nvSpPr>
          <p:cNvPr id="159783" name=""/>
          <p:cNvSpPr/>
          <p:nvPr>
            <p:ph type="title"/>
          </p:nvPr>
        </p:nvSpPr>
        <p:spPr>
          <a:xfrm>
            <a:off x="457200" y="277812"/>
            <a:ext cx="8229600" cy="1139825"/>
          </a:xfrm>
          <a:prstGeom prst="rect">
            <a:avLst/>
          </a:prstGeom>
          <a:noFill/>
          <a:ln>
            <a:noFill/>
            <a:miter lim="800000"/>
          </a:ln>
        </p:spPr>
        <p:txBody>
          <a:bodyPr anchor="ctr" anchorCtr="1">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159784" name=""/>
          <p:cNvSpPr/>
          <p:nvPr>
            <p:ph type="dt" sz="half" idx="2"/>
          </p:nvPr>
        </p:nvSpPr>
        <p:spPr>
          <a:xfrm>
            <a:off x="457200" y="6243638"/>
            <a:ext cx="2133600" cy="457200"/>
          </a:xfrm>
          <a:prstGeom prst="rect">
            <a:avLst/>
          </a:prstGeom>
          <a:no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endParaRPr kumimoji="0" sz="1000">
              <a:effectLst>
                <a:outerShdw blurRad="38100" dist="38100" dir="2700000" algn="tl">
                  <a:schemeClr val="bg2"/>
                </a:outerShdw>
              </a:effectLst>
              <a:latin typeface="Verdana" pitchFamily="34" charset="0"/>
            </a:endParaRPr>
          </a:p>
        </p:txBody>
      </p:sp>
      <p:sp>
        <p:nvSpPr>
          <p:cNvPr id="159785"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E5D60816-6FBD-4069-BFB2-F48738637567}"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59786" name=""/>
          <p:cNvSpPr/>
          <p:nvPr>
            <p:ph type="sldNum" sz="quarter" idx="4"/>
          </p:nvPr>
        </p:nvSpPr>
        <p:spPr>
          <a:xfrm>
            <a:off x="6553200" y="6243638"/>
            <a:ext cx="2133600" cy="457200"/>
          </a:xfrm>
          <a:prstGeom prst="rect">
            <a:avLst/>
          </a:prstGeom>
          <a:no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053E1154-4607-4575-8E78-D969272B2F32}" type="slidenum">
              <a:rPr kumimoji="0" sz="1000">
                <a:effectLst>
                  <a:outerShdw blurRad="38100" dist="38100" dir="2700000" algn="tl">
                    <a:schemeClr val="bg2"/>
                  </a:outerShdw>
                </a:effectLst>
                <a:latin typeface="Verdana" pitchFamily="34" charset="0"/>
              </a:rPr>
              <a:t>*</a:t>
            </a:fld>
            <a:endParaRPr kumimoji="0" sz="1000">
              <a:effectLst>
                <a:outerShdw blurRad="38100" dist="38100" dir="2700000" algn="tl">
                  <a:schemeClr val="bg2"/>
                </a:outerShdw>
              </a:effectLst>
              <a:latin typeface="Verdana" pitchFamily="34" charset="0"/>
            </a:endParaRPr>
          </a:p>
        </p:txBody>
      </p:sp>
      <p:sp>
        <p:nvSpPr>
          <p:cNvPr id="159787" name=""/>
          <p:cNvSpPr/>
          <p:nvPr>
            <p:ph type="body" idx="1"/>
          </p:nvPr>
        </p:nvSpPr>
        <p:spPr>
          <a:xfrm>
            <a:off x="457200" y="1600200"/>
            <a:ext cx="8229600" cy="453072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dk1" tx1="lt1" bg2="dk2" tx2="lt2" accent1="accent1" accent2="accent2" accent3="accent3" accent4="accent4" accent5="accent5" accent6="accent6" hlink="hlink" folHlink="folHlink"/>
  <p:sldLayoutIdLst>
    <p:sldLayoutId id="2147483660" r:id="rId1"/>
    <p:sldLayoutId id="2147483679" r:id="rId2"/>
  </p:sldLayoutIdLst>
  <p:transition>
    <p:random/>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outerShdw blurRad="38100" dist="38100" dir="2700000" algn="tl">
              <a:schemeClr val="bg2"/>
            </a:outerShdw>
          </a:effectLst>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60000"/>
        <a:buFont typeface="Wingdings" pitchFamily="2" charset="2"/>
        <a:buChar char="n"/>
        <a:defRPr kumimoji="0"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Tx/>
        <a:buFontTx/>
        <a:buChar char="•"/>
        <a:defRPr kumimoji="0"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0000"/>
        <a:buFont typeface="Wingdings" pitchFamily="2" charset="2"/>
        <a:buChar char="n"/>
        <a:defRPr kumimoji="0"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sz="2000" b="0" i="0" u="none" baseline="0">
          <a:solidFill>
            <a:schemeClr val="tx1"/>
          </a:solidFill>
          <a:effectLst>
            <a:outerShdw blurRad="38100" dist="38100" dir="2700000" algn="tl">
              <a:schemeClr val="bg2"/>
            </a:outerShdw>
          </a:effectLst>
          <a:latin typeface="Verdana"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audio" Target="../media/media1.wav"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laser2.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laser2.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64110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0" y="188912"/>
            <a:ext cx="9144000" cy="2592388"/>
          </a:xfrm>
          <a:prstGeom prst="rect">
            <a:avLst/>
          </a:prstGeom>
          <a:noFill/>
          <a:ln>
            <a:miter lim="800000"/>
          </a:ln>
        </p:spPr>
        <p:txBody>
          <a:bodyPr anchor="b" anchorCtr="1"/>
          <a:lstStyle/>
          <a:p>
            <a:pPr lvl="0">
              <a:lnSpc>
                <a:spcPct val="135000"/>
              </a:lnSpc>
            </a:pPr>
            <a:r>
              <a:rPr sz="6600" b="1">
                <a:solidFill>
                  <a:srgbClr val="FF0066"/>
                </a:solidFill>
                <a:latin typeface="宋体" pitchFamily="2" charset="-122"/>
              </a:rPr>
              <a:t>行政复议</a:t>
            </a:r>
            <a:endParaRPr sz="6600" b="1">
              <a:solidFill>
                <a:srgbClr val="FF0066"/>
              </a:solidFill>
              <a:latin typeface="宋体" pitchFamily="2" charset="-122"/>
            </a:endParaRPr>
          </a:p>
        </p:txBody>
      </p:sp>
      <p:sp>
        <p:nvSpPr>
          <p:cNvPr id="2051" name=""/>
          <p:cNvSpPr/>
          <p:nvPr>
            <p:ph type="subTitle" idx="1"/>
          </p:nvPr>
        </p:nvSpPr>
        <p:spPr>
          <a:xfrm>
            <a:off x="0" y="4437062"/>
            <a:ext cx="9144000" cy="1752600"/>
          </a:xfrm>
          <a:prstGeom prst="rect">
            <a:avLst/>
          </a:prstGeom>
          <a:noFill/>
          <a:ln>
            <a:miter lim="800000"/>
          </a:ln>
        </p:spPr>
        <p:txBody>
          <a:bodyPr/>
          <a:lstStyle/>
          <a:p>
            <a:pPr lvl="0"/>
            <a:r>
              <a:rPr sz="3600" b="1">
                <a:latin typeface="宋体" pitchFamily="2" charset="-122"/>
              </a:rPr>
              <a:t>国家行政学院法学部教授、博士  杨伟东</a:t>
            </a:r>
            <a:endParaRPr sz="3600" b="1">
              <a:latin typeface="宋体" pitchFamily="2" charset="-122"/>
            </a:endParaRPr>
          </a:p>
        </p:txBody>
      </p:sp>
      <p:sp>
        <p:nvSpPr>
          <p:cNvPr id="2052" name=""/>
          <p:cNvSpPr>
            <a:spLocks noGrp="1"/>
          </p:cNvSpPr>
          <p:nvPr>
            <p:ph type="dt" sz="quarter"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2053" name=""/>
          <p:cNvSpPr>
            <a:spLocks noGrp="1"/>
          </p:cNvSpPr>
          <p:nvPr>
            <p:ph type="ftr" sz="quarter" idx="3"/>
          </p:nvPr>
        </p:nvSpPr>
        <p:spPr/>
        <p:txBody>
          <a:bodyPr/>
          <a:lstStyle/>
          <a:p>
            <a:pPr lvl="0" algn="ctr"/>
            <a:fld id="{56D0008E-01F4-43E2-8573-CE8083613AEB}"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杨伟东《行政法学》第八讲共25页，您现在浏览的是第1页!</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 presetClass="entr" presetSubtype="32" dur="500" fill="hold" grpId="0" nodeType="afterEffect">
                                  <p:stCondLst>
                                    <p:cond delay="0"/>
                                  </p:stCondLst>
                                  <p:childTnLst>
                                    <p:set>
                                      <p:cBhvr additive="base">
                                        <p:cTn id="6" dur="1" fill="hold">
                                          <p:stCondLst>
                                            <p:cond delay="0"/>
                                          </p:stCondLst>
                                        </p:cTn>
                                        <p:tgtEl>
                                          <p:spTgt spid="2050">
                                            <p:txEl>
                                              <p:pRg st="0" end="0"/>
                                            </p:txEl>
                                          </p:spTgt>
                                        </p:tgtEl>
                                        <p:attrNameLst>
                                          <p:attrName>style.visibility</p:attrName>
                                        </p:attrNameLst>
                                      </p:cBhvr>
                                      <p:to>
                                        <p:strVal val="visible"/>
                                      </p:to>
                                    </p:set>
                                    <p:animEffect transition="in" filter="box(out)">
                                      <p:cBhvr additive="base">
                                        <p:cTn id="7" dur="500"/>
                                        <p:tgtEl>
                                          <p:spTgt spid="2050">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par>
                          <p:cTn id="8" fill="hold" nodeType="afterGroup">
                            <p:stCondLst>
                              <p:cond delay="500"/>
                            </p:stCondLst>
                            <p:childTnLst>
                              <p:par>
                                <p:cTn id="9" presetID="5" presetClass="entr" presetSubtype="10" dur="500" fill="hold" grpId="1" nodeType="afterEffect">
                                  <p:stCondLst>
                                    <p:cond delay="500"/>
                                  </p:stCondLst>
                                  <p:childTnLst>
                                    <p:set>
                                      <p:cBhvr additive="base">
                                        <p:cTn id="10" dur="1" fill="hold">
                                          <p:stCondLst>
                                            <p:cond delay="0"/>
                                          </p:stCondLst>
                                        </p:cTn>
                                        <p:tgtEl>
                                          <p:spTgt spid="2051"/>
                                        </p:tgtEl>
                                        <p:attrNameLst>
                                          <p:attrName>style.visibility</p:attrName>
                                        </p:attrNameLst>
                                      </p:cBhvr>
                                      <p:to>
                                        <p:strVal val="visible"/>
                                      </p:to>
                                    </p:set>
                                    <p:animEffect transition="in" filter="checkerboard(across)">
                                      <p:cBhvr additive="base">
                                        <p:cTn id="11"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build="p"/>
      <p:bldP spid="2051" grpId="1"/>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5954" name=""/>
          <p:cNvSpPr/>
          <p:nvPr>
            <p:ph type="title"/>
          </p:nvPr>
        </p:nvSpPr>
        <p:spPr>
          <a:xfrm>
            <a:off x="0" y="0"/>
            <a:ext cx="9144000" cy="1341438"/>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6000" b="1">
                <a:solidFill>
                  <a:schemeClr val="hlink"/>
                </a:solidFill>
                <a:latin typeface="隶书" pitchFamily="49" charset="-122"/>
                <a:ea typeface="隶书" pitchFamily="49" charset="-122"/>
              </a:rPr>
              <a:t>一、行政复议机关的确定</a:t>
            </a:r>
            <a:endParaRPr sz="6000" b="1">
              <a:solidFill>
                <a:schemeClr val="hlink"/>
              </a:solidFill>
              <a:latin typeface="隶书" pitchFamily="49" charset="-122"/>
              <a:ea typeface="隶书" pitchFamily="49" charset="-122"/>
            </a:endParaRPr>
          </a:p>
        </p:txBody>
      </p:sp>
      <p:sp>
        <p:nvSpPr>
          <p:cNvPr id="125955" name=""/>
          <p:cNvSpPr/>
          <p:nvPr>
            <p:ph type="body" idx="4294967295"/>
          </p:nvPr>
        </p:nvSpPr>
        <p:spPr>
          <a:xfrm>
            <a:off x="0" y="1700212"/>
            <a:ext cx="9144000" cy="4724400"/>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8675"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6662"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44650"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nSpc>
                <a:spcPct val="150000"/>
              </a:lnSpc>
              <a:buNone/>
            </a:pPr>
            <a:r>
              <a:rPr b="1"/>
              <a:t>       </a:t>
            </a:r>
            <a:r>
              <a:rPr sz="4800" b="1">
                <a:solidFill>
                  <a:srgbClr val="F25C80"/>
                </a:solidFill>
              </a:rPr>
              <a:t>基本原则：</a:t>
            </a:r>
            <a:endParaRPr sz="4800" b="1">
              <a:solidFill>
                <a:srgbClr val="F25C80"/>
              </a:solidFill>
            </a:endParaRPr>
          </a:p>
          <a:p>
            <a:pPr lvl="0">
              <a:lnSpc>
                <a:spcPct val="150000"/>
              </a:lnSpc>
              <a:buNone/>
            </a:pPr>
            <a:r>
              <a:rPr b="1">
                <a:solidFill>
                  <a:srgbClr val="F25C80"/>
                </a:solidFill>
              </a:rPr>
              <a:t>        </a:t>
            </a:r>
            <a:r>
              <a:rPr sz="4000" b="1"/>
              <a:t>以上一级机关管辖为原则，以原机关管辖为例外</a:t>
            </a:r>
            <a:r>
              <a:rPr b="1"/>
              <a:t>  </a:t>
            </a:r>
          </a:p>
        </p:txBody>
      </p:sp>
      <p:sp>
        <p:nvSpPr>
          <p:cNvPr id="125956"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25957" name="Footer Placeholder 4"/>
          <p:cNvSpPr>
            <a:spLocks noGrp="1"/>
          </p:cNvSpPr>
          <p:nvPr>
            <p:ph type="ftr" sz="quarter" idx="3"/>
          </p:nvPr>
        </p:nvSpPr>
        <p:spPr/>
        <p:txBody>
          <a:bodyPr/>
          <a:lstStyle/>
          <a:p>
            <a:pPr lvl="0" algn="ctr"/>
            <a:fld id="{878E6384-050F-4E21-9867-B70A19CBC45C}"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25958" name="TextBox 125957"/>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withEffect">
                                  <p:stCondLst>
                                    <p:cond delay="0"/>
                                  </p:stCondLst>
                                  <p:childTnLst>
                                    <p:set>
                                      <p:cBhvr additive="base">
                                        <p:cTn id="6" dur="1" fill="hold">
                                          <p:stCondLst>
                                            <p:cond delay="0"/>
                                          </p:stCondLst>
                                        </p:cTn>
                                        <p:tgtEl>
                                          <p:spTgt spid="125954"/>
                                        </p:tgtEl>
                                        <p:attrNameLst>
                                          <p:attrName>style.visibility</p:attrName>
                                        </p:attrNameLst>
                                      </p:cBhvr>
                                      <p:to>
                                        <p:strVal val="visible"/>
                                      </p:to>
                                    </p:set>
                                    <p:anim calcmode="lin" valueType="num">
                                      <p:cBhvr additive="base">
                                        <p:cTn id="7" dur="500" fill="hold"/>
                                        <p:tgtEl>
                                          <p:spTgt spid="125954"/>
                                        </p:tgtEl>
                                        <p:attrNameLst>
                                          <p:attrName>ppt_x</p:attrName>
                                        </p:attrNameLst>
                                      </p:cBhvr>
                                      <p:tavLst>
                                        <p:tav tm="0">
                                          <p:val>
                                            <p:strVal val="#ppt_x"/>
                                          </p:val>
                                        </p:tav>
                                        <p:tav tm="100000">
                                          <p:val>
                                            <p:strVal val="#ppt_x"/>
                                          </p:val>
                                        </p:tav>
                                      </p:tavLst>
                                    </p:anim>
                                    <p:anim calcmode="lin" valueType="num">
                                      <p:cBhvr additive="base">
                                        <p:cTn id="8" dur="500" fill="hold"/>
                                        <p:tgtEl>
                                          <p:spTgt spid="1259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978" name=""/>
          <p:cNvSpPr/>
          <p:nvPr>
            <p:ph type="title"/>
          </p:nvPr>
        </p:nvSpPr>
        <p:spPr>
          <a:xfrm>
            <a:off x="-180975" y="0"/>
            <a:ext cx="9144000" cy="1008062"/>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4800" b="1"/>
              <a:t> </a:t>
            </a:r>
            <a:r>
              <a:rPr sz="4800" b="1">
                <a:solidFill>
                  <a:srgbClr val="66FF99"/>
                </a:solidFill>
              </a:rPr>
              <a:t>（一）一般管辖</a:t>
            </a:r>
            <a:endParaRPr sz="4800" b="1">
              <a:solidFill>
                <a:srgbClr val="66FF99"/>
              </a:solidFill>
            </a:endParaRPr>
          </a:p>
        </p:txBody>
      </p:sp>
      <p:sp>
        <p:nvSpPr>
          <p:cNvPr id="126979" name=""/>
          <p:cNvSpPr/>
          <p:nvPr>
            <p:ph type="body" idx="4294967295"/>
          </p:nvPr>
        </p:nvSpPr>
        <p:spPr>
          <a:xfrm>
            <a:off x="0" y="1052512"/>
            <a:ext cx="9144000" cy="5805488"/>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8675"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6662"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44650"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buNone/>
            </a:pPr>
            <a:r>
              <a:rPr b="1"/>
              <a:t>     </a:t>
            </a:r>
            <a:r>
              <a:rPr sz="3600" b="1">
                <a:solidFill>
                  <a:srgbClr val="F25C80"/>
                </a:solidFill>
                <a:latin typeface="Times New Roman" pitchFamily="18" charset="0"/>
              </a:rPr>
              <a:t>1.</a:t>
            </a:r>
            <a:r>
              <a:rPr sz="3600" b="1">
                <a:solidFill>
                  <a:srgbClr val="F25C80"/>
                </a:solidFill>
              </a:rPr>
              <a:t>对政府</a:t>
            </a:r>
            <a:endParaRPr sz="3600" b="1">
              <a:solidFill>
                <a:srgbClr val="F25C80"/>
              </a:solidFill>
            </a:endParaRPr>
          </a:p>
          <a:p>
            <a:pPr lvl="0">
              <a:buNone/>
            </a:pPr>
            <a:r>
              <a:rPr sz="2800" b="1"/>
              <a:t>      </a:t>
            </a:r>
            <a:r>
              <a:rPr sz="2800" b="1">
                <a:latin typeface="Times New Roman" pitchFamily="18" charset="0"/>
              </a:rPr>
              <a:t>（1）</a:t>
            </a:r>
            <a:r>
              <a:rPr sz="2800" b="1"/>
              <a:t>对省级以下政府的行为不服的，向上一级地方政府申请复议；</a:t>
            </a:r>
            <a:endParaRPr sz="2800" b="1"/>
          </a:p>
          <a:p>
            <a:pPr lvl="0">
              <a:buNone/>
            </a:pPr>
            <a:r>
              <a:rPr sz="2800" b="1"/>
              <a:t>      </a:t>
            </a:r>
            <a:r>
              <a:rPr sz="2800" b="1">
                <a:latin typeface="Times New Roman" pitchFamily="18" charset="0"/>
              </a:rPr>
              <a:t>（2）</a:t>
            </a:r>
            <a:r>
              <a:rPr sz="2800" b="1"/>
              <a:t>对省、自治区政府依法设立的派出机关所属的县级地方人民政府的行为不服的，向该派出机关申请复议；</a:t>
            </a:r>
            <a:endParaRPr sz="2800" b="1"/>
          </a:p>
          <a:p>
            <a:pPr lvl="0">
              <a:buNone/>
            </a:pPr>
            <a:r>
              <a:rPr sz="2800" b="1"/>
              <a:t>      </a:t>
            </a:r>
            <a:r>
              <a:rPr sz="2800" b="1">
                <a:latin typeface="Times New Roman" pitchFamily="18" charset="0"/>
              </a:rPr>
              <a:t>（3）</a:t>
            </a:r>
            <a:r>
              <a:rPr sz="2800" b="1"/>
              <a:t>对省级政府的行为不服的，向作出该行为的省级政府申请复议。对复议决定不服，可以向法院提起行政诉讼；也可以向国务院申请裁决，国务院作出的决定为最终裁决。</a:t>
            </a:r>
            <a:r>
              <a:t> </a:t>
            </a:r>
          </a:p>
        </p:txBody>
      </p:sp>
      <p:sp>
        <p:nvSpPr>
          <p:cNvPr id="126980"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26981" name="Footer Placeholder 4"/>
          <p:cNvSpPr>
            <a:spLocks noGrp="1"/>
          </p:cNvSpPr>
          <p:nvPr>
            <p:ph type="ftr" sz="quarter" idx="3"/>
          </p:nvPr>
        </p:nvSpPr>
        <p:spPr/>
        <p:txBody>
          <a:bodyPr/>
          <a:lstStyle/>
          <a:p>
            <a:pPr lvl="0" algn="ctr"/>
            <a:fld id="{CDFB7C7C-D258-44FD-B775-57DBAB86459D}"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26982" name="TextBox 126981"/>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1000" fill="hold" grpId="0" nodeType="withEffect">
                                  <p:stCondLst>
                                    <p:cond delay="0"/>
                                  </p:stCondLst>
                                  <p:iterate type="lt">
                                    <p:tmPct val="10000"/>
                                  </p:iterate>
                                  <p:childTnLst>
                                    <p:set>
                                      <p:cBhvr additive="base">
                                        <p:cTn id="6" dur="1" fill="hold">
                                          <p:stCondLst>
                                            <p:cond delay="0"/>
                                          </p:stCondLst>
                                        </p:cTn>
                                        <p:tgtEl>
                                          <p:spTgt spid="126978"/>
                                        </p:tgtEl>
                                        <p:attrNameLst>
                                          <p:attrName>style.visibility</p:attrName>
                                        </p:attrNameLst>
                                      </p:cBhvr>
                                      <p:to>
                                        <p:strVal val="visible"/>
                                      </p:to>
                                    </p:set>
                                    <p:animEffect transition="in" filter="fade">
                                      <p:cBhvr additive="base">
                                        <p:cTn id="7" dur="1000">
                                          <p:stCondLst>
                                            <p:cond delay="0"/>
                                          </p:stCondLst>
                                        </p:cTn>
                                        <p:tgtEl>
                                          <p:spTgt spid="126978"/>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8" presetClass="entr" presetSubtype="16" dur="1000" fill="hold" grpId="1" nodeType="clickEffect">
                                  <p:stCondLst>
                                    <p:cond delay="0"/>
                                  </p:stCondLst>
                                  <p:childTnLst>
                                    <p:set>
                                      <p:cBhvr additive="base">
                                        <p:cTn id="11" dur="1" fill="hold">
                                          <p:stCondLst>
                                            <p:cond delay="0"/>
                                          </p:stCondLst>
                                        </p:cTn>
                                        <p:tgtEl>
                                          <p:spTgt spid="126979">
                                            <p:txEl>
                                              <p:pRg st="0" end="0"/>
                                            </p:txEl>
                                          </p:spTgt>
                                        </p:tgtEl>
                                        <p:attrNameLst>
                                          <p:attrName>style.visibility</p:attrName>
                                        </p:attrNameLst>
                                      </p:cBhvr>
                                      <p:to>
                                        <p:strVal val="visible"/>
                                      </p:to>
                                    </p:set>
                                    <p:animEffect transition="in" filter="diamond(in)">
                                      <p:cBhvr additive="base">
                                        <p:cTn id="12" dur="1000"/>
                                        <p:tgtEl>
                                          <p:spTgt spid="126979">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8" presetClass="entr" presetSubtype="16" dur="1000" fill="hold" grpId="1" nodeType="clickEffect">
                                  <p:stCondLst>
                                    <p:cond delay="0"/>
                                  </p:stCondLst>
                                  <p:childTnLst>
                                    <p:set>
                                      <p:cBhvr additive="base">
                                        <p:cTn id="16" dur="1" fill="hold">
                                          <p:stCondLst>
                                            <p:cond delay="0"/>
                                          </p:stCondLst>
                                        </p:cTn>
                                        <p:tgtEl>
                                          <p:spTgt spid="126979">
                                            <p:txEl>
                                              <p:pRg st="1" end="1"/>
                                            </p:txEl>
                                          </p:spTgt>
                                        </p:tgtEl>
                                        <p:attrNameLst>
                                          <p:attrName>style.visibility</p:attrName>
                                        </p:attrNameLst>
                                      </p:cBhvr>
                                      <p:to>
                                        <p:strVal val="visible"/>
                                      </p:to>
                                    </p:set>
                                    <p:animEffect transition="in" filter="diamond(in)">
                                      <p:cBhvr additive="base">
                                        <p:cTn id="17" dur="1000"/>
                                        <p:tgtEl>
                                          <p:spTgt spid="126979">
                                            <p:txEl>
                                              <p:pRg st="1" end="1"/>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8" presetClass="entr" presetSubtype="16" dur="1000" fill="hold" grpId="1" nodeType="clickEffect">
                                  <p:stCondLst>
                                    <p:cond delay="0"/>
                                  </p:stCondLst>
                                  <p:childTnLst>
                                    <p:set>
                                      <p:cBhvr additive="base">
                                        <p:cTn id="21" dur="1" fill="hold">
                                          <p:stCondLst>
                                            <p:cond delay="0"/>
                                          </p:stCondLst>
                                        </p:cTn>
                                        <p:tgtEl>
                                          <p:spTgt spid="126979">
                                            <p:txEl>
                                              <p:pRg st="2" end="2"/>
                                            </p:txEl>
                                          </p:spTgt>
                                        </p:tgtEl>
                                        <p:attrNameLst>
                                          <p:attrName>style.visibility</p:attrName>
                                        </p:attrNameLst>
                                      </p:cBhvr>
                                      <p:to>
                                        <p:strVal val="visible"/>
                                      </p:to>
                                    </p:set>
                                    <p:animEffect transition="in" filter="diamond(in)">
                                      <p:cBhvr additive="base">
                                        <p:cTn id="22" dur="1000"/>
                                        <p:tgtEl>
                                          <p:spTgt spid="126979">
                                            <p:txEl>
                                              <p:pRg st="2" end="2"/>
                                            </p:txEl>
                                          </p:spTgt>
                                        </p:tgtEl>
                                      </p:cBhvr>
                                    </p:animEffect>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8" presetClass="entr" presetSubtype="16" dur="1000" fill="hold" grpId="1" nodeType="clickEffect">
                                  <p:stCondLst>
                                    <p:cond delay="0"/>
                                  </p:stCondLst>
                                  <p:childTnLst>
                                    <p:set>
                                      <p:cBhvr additive="base">
                                        <p:cTn id="26" dur="1" fill="hold">
                                          <p:stCondLst>
                                            <p:cond delay="0"/>
                                          </p:stCondLst>
                                        </p:cTn>
                                        <p:tgtEl>
                                          <p:spTgt spid="126979">
                                            <p:txEl>
                                              <p:pRg st="3" end="3"/>
                                            </p:txEl>
                                          </p:spTgt>
                                        </p:tgtEl>
                                        <p:attrNameLst>
                                          <p:attrName>style.visibility</p:attrName>
                                        </p:attrNameLst>
                                      </p:cBhvr>
                                      <p:to>
                                        <p:strVal val="visible"/>
                                      </p:to>
                                    </p:set>
                                    <p:animEffect transition="in" filter="diamond(in)">
                                      <p:cBhvr additive="base">
                                        <p:cTn id="27" dur="1000"/>
                                        <p:tgtEl>
                                          <p:spTgt spid="1269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8" grpId="0"/>
      <p:bldP spid="126979" grpId="1"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8002" name=""/>
          <p:cNvSpPr/>
          <p:nvPr>
            <p:ph type="title"/>
          </p:nvPr>
        </p:nvSpPr>
        <p:spPr>
          <a:xfrm>
            <a:off x="179388" y="188912"/>
            <a:ext cx="8640762" cy="81915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rgbClr val="66FF99"/>
                </a:solidFill>
              </a:rPr>
              <a:t> （一）一般管辖</a:t>
            </a:r>
            <a:endParaRPr b="1">
              <a:solidFill>
                <a:srgbClr val="66FF99"/>
              </a:solidFill>
            </a:endParaRPr>
          </a:p>
        </p:txBody>
      </p:sp>
      <p:sp>
        <p:nvSpPr>
          <p:cNvPr id="128003" name=""/>
          <p:cNvSpPr/>
          <p:nvPr>
            <p:ph type="body" idx="4294967295"/>
          </p:nvPr>
        </p:nvSpPr>
        <p:spPr>
          <a:xfrm>
            <a:off x="0" y="1341438"/>
            <a:ext cx="9144000" cy="5516562"/>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8675"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6662"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44650"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buNone/>
            </a:pPr>
            <a:r>
              <a:rPr sz="2800" b="1"/>
              <a:t>     </a:t>
            </a:r>
            <a:r>
              <a:rPr sz="3600" b="1">
                <a:solidFill>
                  <a:srgbClr val="F25C80"/>
                </a:solidFill>
                <a:latin typeface="Times New Roman" pitchFamily="18" charset="0"/>
              </a:rPr>
              <a:t>2.</a:t>
            </a:r>
            <a:r>
              <a:rPr sz="3600" b="1">
                <a:solidFill>
                  <a:srgbClr val="F25C80"/>
                </a:solidFill>
              </a:rPr>
              <a:t>对政府工作部门</a:t>
            </a:r>
            <a:endParaRPr sz="3600" b="1">
              <a:solidFill>
                <a:srgbClr val="F25C80"/>
              </a:solidFill>
            </a:endParaRPr>
          </a:p>
          <a:p>
            <a:pPr lvl="0">
              <a:buNone/>
            </a:pPr>
            <a:r>
              <a:rPr sz="2800" b="1"/>
              <a:t>      </a:t>
            </a:r>
            <a:r>
              <a:rPr sz="2800" b="1">
                <a:latin typeface="Times New Roman" pitchFamily="18" charset="0"/>
              </a:rPr>
              <a:t>（1）</a:t>
            </a:r>
            <a:r>
              <a:rPr sz="2800" b="1"/>
              <a:t>对县级以上地方各级政府工作部门的行为不服的，由申请人选择，可以向该部门的本级政府申请复议，也可以向上一级主管部门申请复议</a:t>
            </a:r>
            <a:r>
              <a:rPr sz="2800"/>
              <a:t> </a:t>
            </a:r>
            <a:r>
              <a:rPr sz="2800" b="1"/>
              <a:t>；</a:t>
            </a:r>
            <a:endParaRPr sz="2800" b="1"/>
          </a:p>
          <a:p>
            <a:pPr lvl="0">
              <a:buNone/>
            </a:pPr>
            <a:r>
              <a:rPr sz="2800" b="1"/>
              <a:t>      </a:t>
            </a:r>
            <a:r>
              <a:rPr sz="2800" b="1">
                <a:latin typeface="Times New Roman" pitchFamily="18" charset="0"/>
              </a:rPr>
              <a:t>（2）</a:t>
            </a:r>
            <a:r>
              <a:rPr sz="2800" b="1"/>
              <a:t>对海关、金融、国税、外汇管理等实行垂直领导的行政机关和国家安全机关的行为不服的，向上一级主管部门申请复议；</a:t>
            </a:r>
            <a:endParaRPr sz="2800" b="1"/>
          </a:p>
          <a:p>
            <a:pPr lvl="0">
              <a:buNone/>
            </a:pPr>
            <a:r>
              <a:rPr sz="2800" b="1"/>
              <a:t>      </a:t>
            </a:r>
            <a:r>
              <a:rPr sz="2800" b="1">
                <a:latin typeface="Times New Roman" pitchFamily="18" charset="0"/>
              </a:rPr>
              <a:t>（3）</a:t>
            </a:r>
            <a:r>
              <a:rPr sz="2800" b="1"/>
              <a:t>对国务院部门的行为不服的，向作出该行为的国务院部门申请复议。对复议决定不服的，可以向法院提起行政诉讼；也可以向国务院申请裁决，国务院作出的决定为最终裁。</a:t>
            </a:r>
            <a:r>
              <a:rPr sz="2800"/>
              <a:t> </a:t>
            </a:r>
            <a:endParaRPr sz="2800"/>
          </a:p>
        </p:txBody>
      </p:sp>
      <p:sp>
        <p:nvSpPr>
          <p:cNvPr id="128004"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28005" name="Footer Placeholder 4"/>
          <p:cNvSpPr>
            <a:spLocks noGrp="1"/>
          </p:cNvSpPr>
          <p:nvPr>
            <p:ph type="ftr" sz="quarter" idx="3"/>
          </p:nvPr>
        </p:nvSpPr>
        <p:spPr/>
        <p:txBody>
          <a:bodyPr/>
          <a:lstStyle/>
          <a:p>
            <a:pPr lvl="0" algn="ctr"/>
            <a:fld id="{68E223C7-C29D-4550-B307-56A2178EC11D}"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28006" name="TextBox 128005"/>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1000" fill="hold" grpId="0" nodeType="withEffect">
                                  <p:stCondLst>
                                    <p:cond delay="0"/>
                                  </p:stCondLst>
                                  <p:iterate type="lt">
                                    <p:tmPct val="10000"/>
                                  </p:iterate>
                                  <p:childTnLst>
                                    <p:set>
                                      <p:cBhvr additive="base">
                                        <p:cTn id="6" dur="1" fill="hold">
                                          <p:stCondLst>
                                            <p:cond delay="0"/>
                                          </p:stCondLst>
                                        </p:cTn>
                                        <p:tgtEl>
                                          <p:spTgt spid="128002"/>
                                        </p:tgtEl>
                                        <p:attrNameLst>
                                          <p:attrName>style.visibility</p:attrName>
                                        </p:attrNameLst>
                                      </p:cBhvr>
                                      <p:to>
                                        <p:strVal val="visible"/>
                                      </p:to>
                                    </p:set>
                                    <p:animEffect transition="in" filter="fade">
                                      <p:cBhvr additive="base">
                                        <p:cTn id="7" dur="1000">
                                          <p:stCondLst>
                                            <p:cond delay="0"/>
                                          </p:stCondLst>
                                        </p:cTn>
                                        <p:tgtEl>
                                          <p:spTgt spid="128002"/>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8" presetClass="entr" presetSubtype="16" dur="1000" fill="hold" grpId="1" nodeType="clickEffect">
                                  <p:stCondLst>
                                    <p:cond delay="0"/>
                                  </p:stCondLst>
                                  <p:childTnLst>
                                    <p:set>
                                      <p:cBhvr additive="base">
                                        <p:cTn id="11" dur="1" fill="hold">
                                          <p:stCondLst>
                                            <p:cond delay="0"/>
                                          </p:stCondLst>
                                        </p:cTn>
                                        <p:tgtEl>
                                          <p:spTgt spid="128003">
                                            <p:txEl>
                                              <p:pRg st="0" end="0"/>
                                            </p:txEl>
                                          </p:spTgt>
                                        </p:tgtEl>
                                        <p:attrNameLst>
                                          <p:attrName>style.visibility</p:attrName>
                                        </p:attrNameLst>
                                      </p:cBhvr>
                                      <p:to>
                                        <p:strVal val="visible"/>
                                      </p:to>
                                    </p:set>
                                    <p:animEffect transition="in" filter="diamond(in)">
                                      <p:cBhvr additive="base">
                                        <p:cTn id="12" dur="1000"/>
                                        <p:tgtEl>
                                          <p:spTgt spid="128003">
                                            <p:txEl>
                                              <p:pRg st="0" end="0"/>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8" presetClass="entr" presetSubtype="16" dur="1000" fill="hold" grpId="1" nodeType="clickEffect">
                                  <p:stCondLst>
                                    <p:cond delay="0"/>
                                  </p:stCondLst>
                                  <p:childTnLst>
                                    <p:set>
                                      <p:cBhvr additive="base">
                                        <p:cTn id="16" dur="1" fill="hold">
                                          <p:stCondLst>
                                            <p:cond delay="0"/>
                                          </p:stCondLst>
                                        </p:cTn>
                                        <p:tgtEl>
                                          <p:spTgt spid="128003">
                                            <p:txEl>
                                              <p:pRg st="1" end="1"/>
                                            </p:txEl>
                                          </p:spTgt>
                                        </p:tgtEl>
                                        <p:attrNameLst>
                                          <p:attrName>style.visibility</p:attrName>
                                        </p:attrNameLst>
                                      </p:cBhvr>
                                      <p:to>
                                        <p:strVal val="visible"/>
                                      </p:to>
                                    </p:set>
                                    <p:animEffect transition="in" filter="diamond(in)">
                                      <p:cBhvr additive="base">
                                        <p:cTn id="17" dur="1000"/>
                                        <p:tgtEl>
                                          <p:spTgt spid="128003">
                                            <p:txEl>
                                              <p:pRg st="1" end="1"/>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8" presetClass="entr" presetSubtype="16" dur="1000" fill="hold" grpId="1" nodeType="clickEffect">
                                  <p:stCondLst>
                                    <p:cond delay="0"/>
                                  </p:stCondLst>
                                  <p:childTnLst>
                                    <p:set>
                                      <p:cBhvr additive="base">
                                        <p:cTn id="21" dur="1" fill="hold">
                                          <p:stCondLst>
                                            <p:cond delay="0"/>
                                          </p:stCondLst>
                                        </p:cTn>
                                        <p:tgtEl>
                                          <p:spTgt spid="128003">
                                            <p:txEl>
                                              <p:pRg st="2" end="2"/>
                                            </p:txEl>
                                          </p:spTgt>
                                        </p:tgtEl>
                                        <p:attrNameLst>
                                          <p:attrName>style.visibility</p:attrName>
                                        </p:attrNameLst>
                                      </p:cBhvr>
                                      <p:to>
                                        <p:strVal val="visible"/>
                                      </p:to>
                                    </p:set>
                                    <p:animEffect transition="in" filter="diamond(in)">
                                      <p:cBhvr additive="base">
                                        <p:cTn id="22" dur="1000"/>
                                        <p:tgtEl>
                                          <p:spTgt spid="128003">
                                            <p:txEl>
                                              <p:pRg st="2" end="2"/>
                                            </p:txEl>
                                          </p:spTgt>
                                        </p:tgtEl>
                                      </p:cBhvr>
                                    </p:animEffect>
                                  </p:childTnLst>
                                </p:cTn>
                              </p:par>
                            </p:childTnLst>
                          </p:cTn>
                        </p:par>
                      </p:childTnLst>
                    </p:cTn>
                  </p:par>
                  <p:par>
                    <p:cTn id="23" fill="hold" nodeType="clickPar">
                      <p:stCondLst>
                        <p:cond delay="indefinite"/>
                        <p:cond evt="onBegin" delay="0">
                          <p:tn val="22"/>
                        </p:cond>
                      </p:stCondLst>
                      <p:childTnLst>
                        <p:par>
                          <p:cTn id="24" fill="hold" nodeType="afterGroup">
                            <p:stCondLst>
                              <p:cond delay="0"/>
                            </p:stCondLst>
                            <p:childTnLst>
                              <p:par>
                                <p:cTn id="25" presetID="8" presetClass="entr" presetSubtype="16" dur="1000" fill="hold" grpId="1" nodeType="clickEffect">
                                  <p:stCondLst>
                                    <p:cond delay="0"/>
                                  </p:stCondLst>
                                  <p:childTnLst>
                                    <p:set>
                                      <p:cBhvr additive="base">
                                        <p:cTn id="26" dur="1" fill="hold">
                                          <p:stCondLst>
                                            <p:cond delay="0"/>
                                          </p:stCondLst>
                                        </p:cTn>
                                        <p:tgtEl>
                                          <p:spTgt spid="128003">
                                            <p:txEl>
                                              <p:pRg st="3" end="3"/>
                                            </p:txEl>
                                          </p:spTgt>
                                        </p:tgtEl>
                                        <p:attrNameLst>
                                          <p:attrName>style.visibility</p:attrName>
                                        </p:attrNameLst>
                                      </p:cBhvr>
                                      <p:to>
                                        <p:strVal val="visible"/>
                                      </p:to>
                                    </p:set>
                                    <p:animEffect transition="in" filter="diamond(in)">
                                      <p:cBhvr additive="base">
                                        <p:cTn id="27" dur="1000"/>
                                        <p:tgtEl>
                                          <p:spTgt spid="1280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2" grpId="0"/>
      <p:bldP spid="128003" grpId="1" uiExpand="1"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050" name=""/>
          <p:cNvSpPr/>
          <p:nvPr>
            <p:ph type="title"/>
          </p:nvPr>
        </p:nvSpPr>
        <p:spPr>
          <a:xfrm>
            <a:off x="0" y="0"/>
            <a:ext cx="9144000" cy="1628775"/>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4800" b="1">
                <a:solidFill>
                  <a:srgbClr val="66FF99"/>
                </a:solidFill>
              </a:rPr>
              <a:t>不服工商处罚复议案</a:t>
            </a:r>
            <a:endParaRPr sz="4800" b="1">
              <a:solidFill>
                <a:srgbClr val="66FF99"/>
              </a:solidFill>
            </a:endParaRPr>
          </a:p>
        </p:txBody>
      </p:sp>
      <p:sp>
        <p:nvSpPr>
          <p:cNvPr id="130051" name=""/>
          <p:cNvSpPr/>
          <p:nvPr>
            <p:ph type="body" idx="4294967295"/>
          </p:nvPr>
        </p:nvSpPr>
        <p:spPr>
          <a:xfrm>
            <a:off x="0" y="1989138"/>
            <a:ext cx="9144000" cy="48688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nSpc>
                <a:spcPct val="240000"/>
              </a:lnSpc>
              <a:buNone/>
            </a:pPr>
            <a:r>
              <a:rPr b="1"/>
              <a:t>    </a:t>
            </a:r>
            <a:r>
              <a:rPr b="1">
                <a:solidFill>
                  <a:srgbClr val="65E765"/>
                </a:solidFill>
              </a:rPr>
              <a:t>申请人：</a:t>
            </a:r>
            <a:r>
              <a:rPr b="1"/>
              <a:t>赵国相</a:t>
            </a:r>
            <a:r>
              <a:rPr sz="3600"/>
              <a:t> </a:t>
            </a:r>
            <a:endParaRPr sz="3600"/>
          </a:p>
          <a:p>
            <a:pPr lvl="0">
              <a:lnSpc>
                <a:spcPct val="240000"/>
              </a:lnSpc>
              <a:buNone/>
            </a:pPr>
            <a:r>
              <a:rPr b="1"/>
              <a:t>    </a:t>
            </a:r>
            <a:r>
              <a:rPr b="1">
                <a:solidFill>
                  <a:srgbClr val="65E765"/>
                </a:solidFill>
              </a:rPr>
              <a:t>被申请人：</a:t>
            </a:r>
            <a:r>
              <a:rPr b="1"/>
              <a:t>河北省兴隆县工商局</a:t>
            </a:r>
            <a:endParaRPr b="1"/>
          </a:p>
          <a:p>
            <a:pPr lvl="0">
              <a:lnSpc>
                <a:spcPct val="240000"/>
              </a:lnSpc>
              <a:buNone/>
            </a:pPr>
            <a:r>
              <a:rPr b="1"/>
              <a:t>    </a:t>
            </a:r>
            <a:r>
              <a:rPr b="1">
                <a:solidFill>
                  <a:srgbClr val="65E765"/>
                </a:solidFill>
              </a:rPr>
              <a:t>行为：</a:t>
            </a:r>
            <a:r>
              <a:rPr b="1"/>
              <a:t>罚款</a:t>
            </a:r>
            <a:endParaRPr b="1"/>
          </a:p>
        </p:txBody>
      </p:sp>
      <p:sp>
        <p:nvSpPr>
          <p:cNvPr id="130052"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30053" name="Footer Placeholder 4"/>
          <p:cNvSpPr>
            <a:spLocks noGrp="1"/>
          </p:cNvSpPr>
          <p:nvPr>
            <p:ph type="ftr" sz="quarter" idx="3"/>
          </p:nvPr>
        </p:nvSpPr>
        <p:spPr/>
        <p:txBody>
          <a:bodyPr/>
          <a:lstStyle/>
          <a:p>
            <a:pPr lvl="0" algn="ctr"/>
            <a:fld id="{C2BC359C-EB0A-44A9-9E44-BF3368EA2055}"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30054" name="TextBox 13005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杨伟东《行政法学》第八讲共25页，您现在浏览的是第5页!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0" nodeType="withEffect">
                                  <p:stCondLst>
                                    <p:cond delay="0"/>
                                  </p:stCondLst>
                                  <p:childTnLst>
                                    <p:set>
                                      <p:cBhvr additive="base">
                                        <p:cTn id="6" dur="0" fill="hold">
                                          <p:stCondLst>
                                            <p:cond delay="0"/>
                                          </p:stCondLst>
                                        </p:cTn>
                                        <p:tgtEl>
                                          <p:spTgt spid="130050"/>
                                        </p:tgtEl>
                                        <p:attrNameLst>
                                          <p:attrName>style.visibility</p:attrName>
                                        </p:attrNameLst>
                                      </p:cBhvr>
                                      <p:to>
                                        <p:strVal val="visible"/>
                                      </p:to>
                                    </p:set>
                                    <p:anim calcmode="lin" valueType="num">
                                      <p:cBhvr additive="base">
                                        <p:cTn id="7" dur="1000" fill="hold"/>
                                        <p:tgtEl>
                                          <p:spTgt spid="130050"/>
                                        </p:tgtEl>
                                        <p:attrNameLst>
                                          <p:attrName>ppt_x</p:attrName>
                                        </p:attrNameLst>
                                      </p:cBhvr>
                                      <p:tavLst>
                                        <p:tav tm="0">
                                          <p:val>
                                            <p:strVal val="#ppt_x-.2"/>
                                          </p:val>
                                        </p:tav>
                                        <p:tav tm="100000">
                                          <p:val>
                                            <p:strVal val="#ppt_x"/>
                                          </p:val>
                                        </p:tav>
                                      </p:tavLst>
                                    </p:anim>
                                    <p:anim calcmode="lin" valueType="num">
                                      <p:cBhvr additive="base">
                                        <p:cTn id="8" dur="1000" fill="hold"/>
                                        <p:tgtEl>
                                          <p:spTgt spid="130050"/>
                                        </p:tgtEl>
                                        <p:attrNameLst>
                                          <p:attrName>ppt_y</p:attrName>
                                        </p:attrNameLst>
                                      </p:cBhvr>
                                      <p:tavLst>
                                        <p:tav tm="0">
                                          <p:val>
                                            <p:strVal val="#ppt_y"/>
                                          </p:val>
                                        </p:tav>
                                        <p:tav tm="100000">
                                          <p:val>
                                            <p:strVal val="#ppt_y"/>
                                          </p:val>
                                        </p:tav>
                                      </p:tavLst>
                                    </p:anim>
                                    <p:animEffect transition="in" filter="wipe(right)">
                                      <p:cBhvr additive="base">
                                        <p:cTn id="9" dur="1000"/>
                                        <p:tgtEl>
                                          <p:spTgt spid="130050"/>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4" presetClass="entr" presetSubtype="0" dur="500" fill="hold" grpId="1" nodeType="clickEffect">
                                  <p:stCondLst>
                                    <p:cond delay="0"/>
                                  </p:stCondLst>
                                  <p:childTnLst>
                                    <p:set>
                                      <p:cBhvr additive="base">
                                        <p:cTn id="13" dur="0" fill="hold">
                                          <p:stCondLst>
                                            <p:cond delay="0"/>
                                          </p:stCondLst>
                                        </p:cTn>
                                        <p:tgtEl>
                                          <p:spTgt spid="130051">
                                            <p:txEl>
                                              <p:pRg st="0" end="0"/>
                                            </p:txEl>
                                          </p:spTgt>
                                        </p:tgtEl>
                                        <p:attrNameLst>
                                          <p:attrName>style.visibility</p:attrName>
                                        </p:attrNameLst>
                                      </p:cBhvr>
                                      <p:to>
                                        <p:strVal val="visible"/>
                                      </p:to>
                                    </p:set>
                                    <p:animEffect transition="in" filter="fade">
                                      <p:cBhvr additive="base">
                                        <p:cTn id="14" dur="500"/>
                                        <p:tgtEl>
                                          <p:spTgt spid="130051">
                                            <p:txEl>
                                              <p:pRg st="0" end="0"/>
                                            </p:txEl>
                                          </p:spTgt>
                                        </p:tgtEl>
                                      </p:cBhvr>
                                    </p:animEffect>
                                    <p:anim calcmode="lin" valueType="num">
                                      <p:cBhvr additive="base">
                                        <p:cTn id="15" dur="500" fill="hold"/>
                                        <p:tgtEl>
                                          <p:spTgt spid="130051">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0051">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24" presetClass="entr" presetSubtype="0" dur="500" fill="hold" grpId="1" nodeType="clickEffect">
                                  <p:stCondLst>
                                    <p:cond delay="0"/>
                                  </p:stCondLst>
                                  <p:childTnLst>
                                    <p:set>
                                      <p:cBhvr additive="base">
                                        <p:cTn id="20" dur="0" fill="hold">
                                          <p:stCondLst>
                                            <p:cond delay="0"/>
                                          </p:stCondLst>
                                        </p:cTn>
                                        <p:tgtEl>
                                          <p:spTgt spid="130051">
                                            <p:txEl>
                                              <p:pRg st="1" end="1"/>
                                            </p:txEl>
                                          </p:spTgt>
                                        </p:tgtEl>
                                        <p:attrNameLst>
                                          <p:attrName>style.visibility</p:attrName>
                                        </p:attrNameLst>
                                      </p:cBhvr>
                                      <p:to>
                                        <p:strVal val="visible"/>
                                      </p:to>
                                    </p:set>
                                    <p:animEffect transition="in" filter="fade">
                                      <p:cBhvr additive="base">
                                        <p:cTn id="21" dur="500"/>
                                        <p:tgtEl>
                                          <p:spTgt spid="130051">
                                            <p:txEl>
                                              <p:pRg st="1" end="1"/>
                                            </p:txEl>
                                          </p:spTgt>
                                        </p:tgtEl>
                                      </p:cBhvr>
                                    </p:animEffect>
                                    <p:anim calcmode="lin" valueType="num">
                                      <p:cBhvr additive="base">
                                        <p:cTn id="22" dur="500" fill="hold"/>
                                        <p:tgtEl>
                                          <p:spTgt spid="130051">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30051">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24" presetClass="entr" presetSubtype="0" dur="500" fill="hold" grpId="1" nodeType="clickEffect">
                                  <p:stCondLst>
                                    <p:cond delay="0"/>
                                  </p:stCondLst>
                                  <p:childTnLst>
                                    <p:set>
                                      <p:cBhvr additive="base">
                                        <p:cTn id="27" dur="0" fill="hold">
                                          <p:stCondLst>
                                            <p:cond delay="0"/>
                                          </p:stCondLst>
                                        </p:cTn>
                                        <p:tgtEl>
                                          <p:spTgt spid="130051">
                                            <p:txEl>
                                              <p:pRg st="2" end="2"/>
                                            </p:txEl>
                                          </p:spTgt>
                                        </p:tgtEl>
                                        <p:attrNameLst>
                                          <p:attrName>style.visibility</p:attrName>
                                        </p:attrNameLst>
                                      </p:cBhvr>
                                      <p:to>
                                        <p:strVal val="visible"/>
                                      </p:to>
                                    </p:set>
                                    <p:animEffect transition="in" filter="fade">
                                      <p:cBhvr additive="base">
                                        <p:cTn id="28" dur="500"/>
                                        <p:tgtEl>
                                          <p:spTgt spid="130051">
                                            <p:txEl>
                                              <p:pRg st="2" end="2"/>
                                            </p:txEl>
                                          </p:spTgt>
                                        </p:tgtEl>
                                      </p:cBhvr>
                                    </p:animEffect>
                                    <p:anim calcmode="lin" valueType="num">
                                      <p:cBhvr additive="base">
                                        <p:cTn id="29" dur="500" fill="hold"/>
                                        <p:tgtEl>
                                          <p:spTgt spid="130051">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0051">
                                            <p:txEl>
                                              <p:pRg st="2" end="2"/>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p:bldP spid="130051" grpId="1"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074" name=""/>
          <p:cNvSpPr/>
          <p:nvPr>
            <p:ph type="title"/>
          </p:nvPr>
        </p:nvSpPr>
        <p:spPr>
          <a:xfrm>
            <a:off x="0" y="0"/>
            <a:ext cx="9144000" cy="107950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kumimoji="1"/>
              <a:t> </a:t>
            </a:r>
            <a:r>
              <a:rPr kumimoji="1" sz="5400" b="1">
                <a:solidFill>
                  <a:srgbClr val="E8648A"/>
                </a:solidFill>
              </a:rPr>
              <a:t>焦点</a:t>
            </a:r>
            <a:r>
              <a:rPr kumimoji="1"/>
              <a:t> </a:t>
            </a:r>
            <a:endParaRPr kumimoji="1"/>
          </a:p>
        </p:txBody>
      </p:sp>
      <p:sp>
        <p:nvSpPr>
          <p:cNvPr id="131075" name=""/>
          <p:cNvSpPr/>
          <p:nvPr>
            <p:ph type="body" idx="4294967295"/>
          </p:nvPr>
        </p:nvSpPr>
        <p:spPr>
          <a:xfrm>
            <a:off x="0" y="1268412"/>
            <a:ext cx="9144000" cy="5589588"/>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8675"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6662"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44650"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nSpc>
                <a:spcPct val="170000"/>
              </a:lnSpc>
              <a:buNone/>
            </a:pPr>
            <a:r>
              <a:rPr sz="900"/>
              <a:t>              </a:t>
            </a:r>
            <a:r>
              <a:rPr sz="4400">
                <a:solidFill>
                  <a:srgbClr val="65E765"/>
                </a:solidFill>
              </a:rPr>
              <a:t>复议机关是谁</a:t>
            </a:r>
            <a:r>
              <a:rPr sz="4400">
                <a:solidFill>
                  <a:srgbClr val="65E765"/>
                </a:solidFill>
                <a:latin typeface="Times New Roman" pitchFamily="18" charset="0"/>
              </a:rPr>
              <a:t>?</a:t>
            </a:r>
            <a:endParaRPr sz="4400" b="1">
              <a:solidFill>
                <a:srgbClr val="65E765"/>
              </a:solidFill>
              <a:latin typeface="Times New Roman" pitchFamily="18" charset="0"/>
            </a:endParaRPr>
          </a:p>
        </p:txBody>
      </p:sp>
      <p:sp>
        <p:nvSpPr>
          <p:cNvPr id="131076"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31077" name="Footer Placeholder 4"/>
          <p:cNvSpPr>
            <a:spLocks noGrp="1"/>
          </p:cNvSpPr>
          <p:nvPr>
            <p:ph type="ftr" sz="quarter" idx="3"/>
          </p:nvPr>
        </p:nvSpPr>
        <p:spPr/>
        <p:txBody>
          <a:bodyPr/>
          <a:lstStyle/>
          <a:p>
            <a:pPr lvl="0" algn="ctr"/>
            <a:fld id="{AF80B2FD-65F7-4187-95AD-79B3CBA69113}"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31078" name="TextBox 131077"/>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杨伟东《行政法学》第八讲共25页，您现在浏览的是第6页!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0" nodeType="withEffect">
                                  <p:stCondLst>
                                    <p:cond delay="0"/>
                                  </p:stCondLst>
                                  <p:childTnLst>
                                    <p:set>
                                      <p:cBhvr additive="base">
                                        <p:cTn id="6" dur="0" fill="hold">
                                          <p:stCondLst>
                                            <p:cond delay="0"/>
                                          </p:stCondLst>
                                        </p:cTn>
                                        <p:tgtEl>
                                          <p:spTgt spid="131074"/>
                                        </p:tgtEl>
                                        <p:attrNameLst>
                                          <p:attrName>style.visibility</p:attrName>
                                        </p:attrNameLst>
                                      </p:cBhvr>
                                      <p:to>
                                        <p:strVal val="visible"/>
                                      </p:to>
                                    </p:set>
                                    <p:anim calcmode="lin" valueType="num">
                                      <p:cBhvr additive="base">
                                        <p:cTn id="7" dur="1000" fill="hold"/>
                                        <p:tgtEl>
                                          <p:spTgt spid="131074"/>
                                        </p:tgtEl>
                                        <p:attrNameLst>
                                          <p:attrName>ppt_x</p:attrName>
                                        </p:attrNameLst>
                                      </p:cBhvr>
                                      <p:tavLst>
                                        <p:tav tm="0">
                                          <p:val>
                                            <p:strVal val="#ppt_x-.2"/>
                                          </p:val>
                                        </p:tav>
                                        <p:tav tm="100000">
                                          <p:val>
                                            <p:strVal val="#ppt_x"/>
                                          </p:val>
                                        </p:tav>
                                      </p:tavLst>
                                    </p:anim>
                                    <p:anim calcmode="lin" valueType="num">
                                      <p:cBhvr additive="base">
                                        <p:cTn id="8" dur="1000" fill="hold"/>
                                        <p:tgtEl>
                                          <p:spTgt spid="131074"/>
                                        </p:tgtEl>
                                        <p:attrNameLst>
                                          <p:attrName>ppt_y</p:attrName>
                                        </p:attrNameLst>
                                      </p:cBhvr>
                                      <p:tavLst>
                                        <p:tav tm="0">
                                          <p:val>
                                            <p:strVal val="#ppt_y"/>
                                          </p:val>
                                        </p:tav>
                                        <p:tav tm="100000">
                                          <p:val>
                                            <p:strVal val="#ppt_y"/>
                                          </p:val>
                                        </p:tav>
                                      </p:tavLst>
                                    </p:anim>
                                    <p:animEffect transition="in" filter="wipe(right)">
                                      <p:cBhvr additive="base">
                                        <p:cTn id="9" dur="1000"/>
                                        <p:tgtEl>
                                          <p:spTgt spid="131074"/>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4" presetClass="entr" presetSubtype="0" dur="500" fill="hold" grpId="1" nodeType="clickEffect">
                                  <p:stCondLst>
                                    <p:cond delay="0"/>
                                  </p:stCondLst>
                                  <p:childTnLst>
                                    <p:set>
                                      <p:cBhvr additive="base">
                                        <p:cTn id="13" dur="0" fill="hold">
                                          <p:stCondLst>
                                            <p:cond delay="0"/>
                                          </p:stCondLst>
                                        </p:cTn>
                                        <p:tgtEl>
                                          <p:spTgt spid="131075">
                                            <p:txEl>
                                              <p:pRg st="0" end="0"/>
                                            </p:txEl>
                                          </p:spTgt>
                                        </p:tgtEl>
                                        <p:attrNameLst>
                                          <p:attrName>style.visibility</p:attrName>
                                        </p:attrNameLst>
                                      </p:cBhvr>
                                      <p:to>
                                        <p:strVal val="visible"/>
                                      </p:to>
                                    </p:set>
                                    <p:animEffect transition="in" filter="fade">
                                      <p:cBhvr additive="base">
                                        <p:cTn id="14" dur="500"/>
                                        <p:tgtEl>
                                          <p:spTgt spid="131075">
                                            <p:txEl>
                                              <p:pRg st="0" end="0"/>
                                            </p:txEl>
                                          </p:spTgt>
                                        </p:tgtEl>
                                      </p:cBhvr>
                                    </p:animEffect>
                                    <p:anim calcmode="lin" valueType="num">
                                      <p:cBhvr additive="base">
                                        <p:cTn id="15"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1075">
                                            <p:txEl>
                                              <p:pRg st="0" end="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4" grpId="0"/>
      <p:bldP spid="131075" grpI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22" name=""/>
          <p:cNvSpPr/>
          <p:nvPr>
            <p:ph type="title"/>
          </p:nvPr>
        </p:nvSpPr>
        <p:spPr>
          <a:xfrm>
            <a:off x="0" y="0"/>
            <a:ext cx="9144000" cy="107950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kumimoji="1" sz="5400" b="1">
                <a:solidFill>
                  <a:srgbClr val="E8648A"/>
                </a:solidFill>
                <a:latin typeface="Times New Roman" pitchFamily="18" charset="0"/>
              </a:rPr>
              <a:t>2</a:t>
            </a:r>
            <a:r>
              <a:rPr kumimoji="1" sz="5400" b="1">
                <a:solidFill>
                  <a:srgbClr val="E8648A"/>
                </a:solidFill>
              </a:rPr>
              <a:t>工商系统的主张</a:t>
            </a:r>
            <a:endParaRPr kumimoji="1" sz="5400" b="1">
              <a:solidFill>
                <a:srgbClr val="E8648A"/>
              </a:solidFill>
            </a:endParaRPr>
          </a:p>
        </p:txBody>
      </p:sp>
      <p:sp>
        <p:nvSpPr>
          <p:cNvPr id="133123" name=""/>
          <p:cNvSpPr/>
          <p:nvPr>
            <p:ph type="body" idx="4294967295"/>
          </p:nvPr>
        </p:nvSpPr>
        <p:spPr>
          <a:xfrm>
            <a:off x="0" y="1268412"/>
            <a:ext cx="9144000" cy="5589588"/>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8675"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6662"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44650"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gn="ctr">
              <a:lnSpc>
                <a:spcPct val="170000"/>
              </a:lnSpc>
              <a:buNone/>
            </a:pPr>
            <a:r>
              <a:rPr>
                <a:solidFill>
                  <a:srgbClr val="65E765"/>
                </a:solidFill>
              </a:rPr>
              <a:t>《关于行政复议案件管辖权问题的答复》</a:t>
            </a:r>
            <a:endParaRPr>
              <a:solidFill>
                <a:srgbClr val="65E765"/>
              </a:solidFill>
            </a:endParaRPr>
          </a:p>
          <a:p>
            <a:pPr lvl="0" algn="ctr">
              <a:lnSpc>
                <a:spcPct val="170000"/>
              </a:lnSpc>
              <a:buNone/>
            </a:pPr>
            <a:r>
              <a:rPr sz="2000"/>
              <a:t>（</a:t>
            </a:r>
            <a:r>
              <a:rPr sz="2000">
                <a:latin typeface="Times New Roman" pitchFamily="18" charset="0"/>
              </a:rPr>
              <a:t>国家工商行政管理局2000年2月29日</a:t>
            </a:r>
            <a:r>
              <a:rPr sz="2000"/>
              <a:t>）</a:t>
            </a:r>
            <a:endParaRPr sz="2000"/>
          </a:p>
          <a:p>
            <a:pPr lvl="0">
              <a:lnSpc>
                <a:spcPct val="170000"/>
              </a:lnSpc>
              <a:buNone/>
            </a:pPr>
            <a:r>
              <a:rPr sz="2800"/>
              <a:t>       </a:t>
            </a:r>
            <a:r>
              <a:rPr sz="2800" b="1"/>
              <a:t>省以下工商机关实行垂直领导体制后，地市工商机关为上一级工商机关的直属机构，不再是地（市）、县（区）政府的工作部门，因此对省以下工商机关作出的行为不服申请的复议，应由上一级工商机关管辖。</a:t>
            </a:r>
            <a:endParaRPr sz="2800" b="1"/>
          </a:p>
        </p:txBody>
      </p:sp>
      <p:sp>
        <p:nvSpPr>
          <p:cNvPr id="133124"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33125" name="Footer Placeholder 4"/>
          <p:cNvSpPr>
            <a:spLocks noGrp="1"/>
          </p:cNvSpPr>
          <p:nvPr>
            <p:ph type="ftr" sz="quarter" idx="3"/>
          </p:nvPr>
        </p:nvSpPr>
        <p:spPr/>
        <p:txBody>
          <a:bodyPr/>
          <a:lstStyle/>
          <a:p>
            <a:pPr lvl="0" algn="ctr"/>
            <a:fld id="{C68BC027-BD3D-4813-B666-AB971AF8D378}"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33126" name="TextBox 133125"/>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杨伟东《行政法学》第八讲共25页，您现在浏览的是第7页!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0" nodeType="withEffect">
                                  <p:stCondLst>
                                    <p:cond delay="0"/>
                                  </p:stCondLst>
                                  <p:childTnLst>
                                    <p:set>
                                      <p:cBhvr additive="base">
                                        <p:cTn id="6" dur="0" fill="hold">
                                          <p:stCondLst>
                                            <p:cond delay="0"/>
                                          </p:stCondLst>
                                        </p:cTn>
                                        <p:tgtEl>
                                          <p:spTgt spid="133122"/>
                                        </p:tgtEl>
                                        <p:attrNameLst>
                                          <p:attrName>style.visibility</p:attrName>
                                        </p:attrNameLst>
                                      </p:cBhvr>
                                      <p:to>
                                        <p:strVal val="visible"/>
                                      </p:to>
                                    </p:set>
                                    <p:anim calcmode="lin" valueType="num">
                                      <p:cBhvr additive="base">
                                        <p:cTn id="7" dur="1000" fill="hold"/>
                                        <p:tgtEl>
                                          <p:spTgt spid="133122"/>
                                        </p:tgtEl>
                                        <p:attrNameLst>
                                          <p:attrName>ppt_x</p:attrName>
                                        </p:attrNameLst>
                                      </p:cBhvr>
                                      <p:tavLst>
                                        <p:tav tm="0">
                                          <p:val>
                                            <p:strVal val="#ppt_x-.2"/>
                                          </p:val>
                                        </p:tav>
                                        <p:tav tm="100000">
                                          <p:val>
                                            <p:strVal val="#ppt_x"/>
                                          </p:val>
                                        </p:tav>
                                      </p:tavLst>
                                    </p:anim>
                                    <p:anim calcmode="lin" valueType="num">
                                      <p:cBhvr additive="base">
                                        <p:cTn id="8" dur="1000" fill="hold"/>
                                        <p:tgtEl>
                                          <p:spTgt spid="133122"/>
                                        </p:tgtEl>
                                        <p:attrNameLst>
                                          <p:attrName>ppt_y</p:attrName>
                                        </p:attrNameLst>
                                      </p:cBhvr>
                                      <p:tavLst>
                                        <p:tav tm="0">
                                          <p:val>
                                            <p:strVal val="#ppt_y"/>
                                          </p:val>
                                        </p:tav>
                                        <p:tav tm="100000">
                                          <p:val>
                                            <p:strVal val="#ppt_y"/>
                                          </p:val>
                                        </p:tav>
                                      </p:tavLst>
                                    </p:anim>
                                    <p:animEffect transition="in" filter="wipe(right)">
                                      <p:cBhvr additive="base">
                                        <p:cTn id="9" dur="1000"/>
                                        <p:tgtEl>
                                          <p:spTgt spid="133122"/>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4" presetClass="entr" presetSubtype="0" dur="500" fill="hold" grpId="1" nodeType="clickEffect">
                                  <p:stCondLst>
                                    <p:cond delay="0"/>
                                  </p:stCondLst>
                                  <p:childTnLst>
                                    <p:set>
                                      <p:cBhvr additive="base">
                                        <p:cTn id="13" dur="0" fill="hold">
                                          <p:stCondLst>
                                            <p:cond delay="0"/>
                                          </p:stCondLst>
                                        </p:cTn>
                                        <p:tgtEl>
                                          <p:spTgt spid="133123">
                                            <p:txEl>
                                              <p:pRg st="0" end="0"/>
                                            </p:txEl>
                                          </p:spTgt>
                                        </p:tgtEl>
                                        <p:attrNameLst>
                                          <p:attrName>style.visibility</p:attrName>
                                        </p:attrNameLst>
                                      </p:cBhvr>
                                      <p:to>
                                        <p:strVal val="visible"/>
                                      </p:to>
                                    </p:set>
                                    <p:animEffect transition="in" filter="fade">
                                      <p:cBhvr additive="base">
                                        <p:cTn id="14" dur="500"/>
                                        <p:tgtEl>
                                          <p:spTgt spid="133123">
                                            <p:txEl>
                                              <p:pRg st="0" end="0"/>
                                            </p:txEl>
                                          </p:spTgt>
                                        </p:tgtEl>
                                      </p:cBhvr>
                                    </p:animEffect>
                                    <p:anim calcmode="lin" valueType="num">
                                      <p:cBhvr additive="base">
                                        <p:cTn id="15" dur="500" fill="hold"/>
                                        <p:tgtEl>
                                          <p:spTgt spid="13312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3123">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cond evt="onBegin" delay="0">
                          <p:tn val="16"/>
                        </p:cond>
                      </p:stCondLst>
                      <p:childTnLst>
                        <p:par>
                          <p:cTn id="18" fill="hold" nodeType="afterGroup">
                            <p:stCondLst>
                              <p:cond delay="0"/>
                            </p:stCondLst>
                            <p:childTnLst>
                              <p:par>
                                <p:cTn id="19" presetID="24" presetClass="entr" presetSubtype="0" dur="500" fill="hold" grpId="1" nodeType="clickEffect">
                                  <p:stCondLst>
                                    <p:cond delay="0"/>
                                  </p:stCondLst>
                                  <p:childTnLst>
                                    <p:set>
                                      <p:cBhvr additive="base">
                                        <p:cTn id="20" dur="0" fill="hold">
                                          <p:stCondLst>
                                            <p:cond delay="0"/>
                                          </p:stCondLst>
                                        </p:cTn>
                                        <p:tgtEl>
                                          <p:spTgt spid="133123">
                                            <p:txEl>
                                              <p:pRg st="1" end="1"/>
                                            </p:txEl>
                                          </p:spTgt>
                                        </p:tgtEl>
                                        <p:attrNameLst>
                                          <p:attrName>style.visibility</p:attrName>
                                        </p:attrNameLst>
                                      </p:cBhvr>
                                      <p:to>
                                        <p:strVal val="visible"/>
                                      </p:to>
                                    </p:set>
                                    <p:animEffect transition="in" filter="fade">
                                      <p:cBhvr additive="base">
                                        <p:cTn id="21" dur="500"/>
                                        <p:tgtEl>
                                          <p:spTgt spid="133123">
                                            <p:txEl>
                                              <p:pRg st="1" end="1"/>
                                            </p:txEl>
                                          </p:spTgt>
                                        </p:tgtEl>
                                      </p:cBhvr>
                                    </p:animEffect>
                                    <p:anim calcmode="lin" valueType="num">
                                      <p:cBhvr additive="base">
                                        <p:cTn id="22" dur="500" fill="hold"/>
                                        <p:tgtEl>
                                          <p:spTgt spid="13312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33123">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cond evt="onBegin" delay="0">
                          <p:tn val="23"/>
                        </p:cond>
                      </p:stCondLst>
                      <p:childTnLst>
                        <p:par>
                          <p:cTn id="25" fill="hold" nodeType="afterGroup">
                            <p:stCondLst>
                              <p:cond delay="0"/>
                            </p:stCondLst>
                            <p:childTnLst>
                              <p:par>
                                <p:cTn id="26" presetID="24" presetClass="entr" presetSubtype="0" dur="500" fill="hold" grpId="1" nodeType="clickEffect">
                                  <p:stCondLst>
                                    <p:cond delay="0"/>
                                  </p:stCondLst>
                                  <p:childTnLst>
                                    <p:set>
                                      <p:cBhvr additive="base">
                                        <p:cTn id="27" dur="0" fill="hold">
                                          <p:stCondLst>
                                            <p:cond delay="0"/>
                                          </p:stCondLst>
                                        </p:cTn>
                                        <p:tgtEl>
                                          <p:spTgt spid="133123">
                                            <p:txEl>
                                              <p:pRg st="2" end="2"/>
                                            </p:txEl>
                                          </p:spTgt>
                                        </p:tgtEl>
                                        <p:attrNameLst>
                                          <p:attrName>style.visibility</p:attrName>
                                        </p:attrNameLst>
                                      </p:cBhvr>
                                      <p:to>
                                        <p:strVal val="visible"/>
                                      </p:to>
                                    </p:set>
                                    <p:animEffect transition="in" filter="fade">
                                      <p:cBhvr additive="base">
                                        <p:cTn id="28" dur="500"/>
                                        <p:tgtEl>
                                          <p:spTgt spid="133123">
                                            <p:txEl>
                                              <p:pRg st="2" end="2"/>
                                            </p:txEl>
                                          </p:spTgt>
                                        </p:tgtEl>
                                      </p:cBhvr>
                                    </p:animEffect>
                                    <p:anim calcmode="lin" valueType="num">
                                      <p:cBhvr additive="base">
                                        <p:cTn id="29" dur="500" fill="hold"/>
                                        <p:tgtEl>
                                          <p:spTgt spid="13312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3123">
                                            <p:txEl>
                                              <p:pRg st="2" end="2"/>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2" grpId="0"/>
      <p:bldP spid="133123" grpId="1"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5170" name=""/>
          <p:cNvSpPr/>
          <p:nvPr>
            <p:ph type="title"/>
          </p:nvPr>
        </p:nvSpPr>
        <p:spPr>
          <a:xfrm>
            <a:off x="0" y="0"/>
            <a:ext cx="9144000" cy="107950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kumimoji="1" sz="5400" b="1">
                <a:solidFill>
                  <a:srgbClr val="E8648A"/>
                </a:solidFill>
                <a:latin typeface="Times New Roman" pitchFamily="18" charset="0"/>
              </a:rPr>
              <a:t>4</a:t>
            </a:r>
            <a:r>
              <a:rPr kumimoji="1" sz="5400" b="1">
                <a:solidFill>
                  <a:srgbClr val="E8648A"/>
                </a:solidFill>
              </a:rPr>
              <a:t>行政复议法实施条例</a:t>
            </a:r>
            <a:r>
              <a:rPr kumimoji="1"/>
              <a:t> </a:t>
            </a:r>
            <a:endParaRPr kumimoji="1"/>
          </a:p>
        </p:txBody>
      </p:sp>
      <p:sp>
        <p:nvSpPr>
          <p:cNvPr id="135171" name=""/>
          <p:cNvSpPr/>
          <p:nvPr>
            <p:ph type="body" idx="4294967295"/>
          </p:nvPr>
        </p:nvSpPr>
        <p:spPr>
          <a:xfrm>
            <a:off x="0" y="1700212"/>
            <a:ext cx="9144000" cy="4897438"/>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8675"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6662"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44650"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nSpc>
                <a:spcPct val="130000"/>
              </a:lnSpc>
              <a:buNone/>
            </a:pPr>
            <a:r>
              <a:rPr b="1"/>
              <a:t>        </a:t>
            </a:r>
            <a:r>
              <a:rPr b="1">
                <a:solidFill>
                  <a:srgbClr val="65E765"/>
                </a:solidFill>
              </a:rPr>
              <a:t>第</a:t>
            </a:r>
            <a:r>
              <a:rPr b="1">
                <a:solidFill>
                  <a:srgbClr val="65E765"/>
                </a:solidFill>
                <a:latin typeface="Times New Roman" pitchFamily="18" charset="0"/>
              </a:rPr>
              <a:t>24</a:t>
            </a:r>
            <a:r>
              <a:rPr b="1">
                <a:solidFill>
                  <a:srgbClr val="65E765"/>
                </a:solidFill>
              </a:rPr>
              <a:t>条    </a:t>
            </a:r>
            <a:r>
              <a:rPr b="1"/>
              <a:t>申请人对经国务院批准实行省以下垂直领导的部门作出的具体行政行为不服的，可以选择向该部门的本级人民政府或者上一级主管部门申请行政复议；省、自治区、直辖市另有规定的，依照省、自治区、直辖市的规定办理。 </a:t>
            </a:r>
            <a:endParaRPr b="1"/>
          </a:p>
        </p:txBody>
      </p:sp>
      <p:sp>
        <p:nvSpPr>
          <p:cNvPr id="135172"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35173" name="Footer Placeholder 4"/>
          <p:cNvSpPr>
            <a:spLocks noGrp="1"/>
          </p:cNvSpPr>
          <p:nvPr>
            <p:ph type="ftr" sz="quarter" idx="3"/>
          </p:nvPr>
        </p:nvSpPr>
        <p:spPr/>
        <p:txBody>
          <a:bodyPr/>
          <a:lstStyle/>
          <a:p>
            <a:pPr lvl="0" algn="ctr"/>
            <a:fld id="{3AB916F3-937D-419F-B513-CC69F8A96520}"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35174" name="TextBox 13517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杨伟东《行政法学》第八讲共25页，您现在浏览的是第8页!</a:t>
            </a:r>
          </a:p>
        </p:txBody>
      </p:sp>
    </p:spTree>
  </p:cSld>
  <p:clrMapOvr>
    <a:masterClrMapping/>
  </p:clrMapOvr>
  <mc:AlternateContent>
    <mc:Choice xmlns:p14="http://schemas.microsoft.com/office/powerpoint/2010/main" Requires="p14">
      <p:transition p14:dur="700">
        <p:fade/>
      </p:transition>
    </mc:Choice>
    <mc:Fallback>
      <p:transition>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0" nodeType="withEffect">
                                  <p:stCondLst>
                                    <p:cond delay="0"/>
                                  </p:stCondLst>
                                  <p:childTnLst>
                                    <p:set>
                                      <p:cBhvr additive="base">
                                        <p:cTn id="6" dur="0" fill="hold">
                                          <p:stCondLst>
                                            <p:cond delay="0"/>
                                          </p:stCondLst>
                                        </p:cTn>
                                        <p:tgtEl>
                                          <p:spTgt spid="135170"/>
                                        </p:tgtEl>
                                        <p:attrNameLst>
                                          <p:attrName>style.visibility</p:attrName>
                                        </p:attrNameLst>
                                      </p:cBhvr>
                                      <p:to>
                                        <p:strVal val="visible"/>
                                      </p:to>
                                    </p:set>
                                    <p:anim calcmode="lin" valueType="num">
                                      <p:cBhvr additive="base">
                                        <p:cTn id="7" dur="1000" fill="hold"/>
                                        <p:tgtEl>
                                          <p:spTgt spid="135170"/>
                                        </p:tgtEl>
                                        <p:attrNameLst>
                                          <p:attrName>ppt_x</p:attrName>
                                        </p:attrNameLst>
                                      </p:cBhvr>
                                      <p:tavLst>
                                        <p:tav tm="0">
                                          <p:val>
                                            <p:strVal val="#ppt_x-.2"/>
                                          </p:val>
                                        </p:tav>
                                        <p:tav tm="100000">
                                          <p:val>
                                            <p:strVal val="#ppt_x"/>
                                          </p:val>
                                        </p:tav>
                                      </p:tavLst>
                                    </p:anim>
                                    <p:anim calcmode="lin" valueType="num">
                                      <p:cBhvr additive="base">
                                        <p:cTn id="8" dur="1000" fill="hold"/>
                                        <p:tgtEl>
                                          <p:spTgt spid="135170"/>
                                        </p:tgtEl>
                                        <p:attrNameLst>
                                          <p:attrName>ppt_y</p:attrName>
                                        </p:attrNameLst>
                                      </p:cBhvr>
                                      <p:tavLst>
                                        <p:tav tm="0">
                                          <p:val>
                                            <p:strVal val="#ppt_y"/>
                                          </p:val>
                                        </p:tav>
                                        <p:tav tm="100000">
                                          <p:val>
                                            <p:strVal val="#ppt_y"/>
                                          </p:val>
                                        </p:tav>
                                      </p:tavLst>
                                    </p:anim>
                                    <p:animEffect transition="in" filter="wipe(right)">
                                      <p:cBhvr additive="base">
                                        <p:cTn id="9" dur="1000"/>
                                        <p:tgtEl>
                                          <p:spTgt spid="135170"/>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4" presetClass="entr" presetSubtype="0" dur="500" fill="hold" grpId="1" nodeType="clickEffect">
                                  <p:stCondLst>
                                    <p:cond delay="0"/>
                                  </p:stCondLst>
                                  <p:childTnLst>
                                    <p:set>
                                      <p:cBhvr additive="base">
                                        <p:cTn id="13" dur="0" fill="hold">
                                          <p:stCondLst>
                                            <p:cond delay="0"/>
                                          </p:stCondLst>
                                        </p:cTn>
                                        <p:tgtEl>
                                          <p:spTgt spid="135171">
                                            <p:txEl>
                                              <p:pRg st="0" end="0"/>
                                            </p:txEl>
                                          </p:spTgt>
                                        </p:tgtEl>
                                        <p:attrNameLst>
                                          <p:attrName>style.visibility</p:attrName>
                                        </p:attrNameLst>
                                      </p:cBhvr>
                                      <p:to>
                                        <p:strVal val="visible"/>
                                      </p:to>
                                    </p:set>
                                    <p:animEffect transition="in" filter="fade">
                                      <p:cBhvr additive="base">
                                        <p:cTn id="14" dur="500"/>
                                        <p:tgtEl>
                                          <p:spTgt spid="135171">
                                            <p:txEl>
                                              <p:pRg st="0" end="0"/>
                                            </p:txEl>
                                          </p:spTgt>
                                        </p:tgtEl>
                                      </p:cBhvr>
                                    </p:animEffect>
                                    <p:anim calcmode="lin" valueType="num">
                                      <p:cBhvr additive="base">
                                        <p:cTn id="15" dur="500" fill="hold"/>
                                        <p:tgtEl>
                                          <p:spTgt spid="135171">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5171">
                                            <p:txEl>
                                              <p:pRg st="0" end="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0" grpId="0"/>
      <p:bldP spid="135171" grpI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130" name=""/>
          <p:cNvSpPr/>
          <p:nvPr>
            <p:ph type="title"/>
          </p:nvPr>
        </p:nvSpPr>
        <p:spPr>
          <a:xfrm>
            <a:off x="685800" y="228600"/>
            <a:ext cx="7772400" cy="106680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chemeClr val="hlink"/>
                </a:solidFill>
                <a:latin typeface="宋体" pitchFamily="2" charset="-122"/>
              </a:rPr>
              <a:t>处于尴尬中的行政复议</a:t>
            </a:r>
            <a:endParaRPr b="1">
              <a:solidFill>
                <a:schemeClr val="hlink"/>
              </a:solidFill>
              <a:latin typeface="宋体" pitchFamily="2" charset="-122"/>
            </a:endParaRPr>
          </a:p>
        </p:txBody>
      </p:sp>
      <p:sp>
        <p:nvSpPr>
          <p:cNvPr id="176131" name=""/>
          <p:cNvSpPr/>
          <p:nvPr>
            <p:ph type="body" idx="4294967295"/>
          </p:nvPr>
        </p:nvSpPr>
        <p:spPr>
          <a:xfrm>
            <a:off x="0" y="1371600"/>
            <a:ext cx="9144000" cy="6673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buNone/>
            </a:pPr>
            <a:r>
              <a:rPr sz="4400" b="1">
                <a:latin typeface="宋体" pitchFamily="2" charset="-122"/>
              </a:rPr>
              <a:t>  （一）近十年的行政复议量</a:t>
            </a:r>
            <a:endParaRPr sz="4400" b="1">
              <a:latin typeface="宋体" pitchFamily="2" charset="-122"/>
            </a:endParaRPr>
          </a:p>
        </p:txBody>
      </p:sp>
      <p:grpSp>
        <p:nvGrpSpPr>
          <p:cNvPr id="176132" name=""/>
          <p:cNvGrpSpPr/>
          <p:nvPr/>
        </p:nvGrpSpPr>
        <p:grpSpPr>
          <a:xfrm>
            <a:off x="0" y="2336800"/>
            <a:ext cx="9144000" cy="3613150"/>
            <a:chOff x="0" y="875"/>
            <a:chExt cx="5760" cy="2276"/>
          </a:xfrm>
        </p:grpSpPr>
        <p:sp>
          <p:nvSpPr>
            <p:cNvPr id="176133" name=""/>
            <p:cNvSpPr/>
            <p:nvPr/>
          </p:nvSpPr>
          <p:spPr>
            <a:xfrm>
              <a:off x="0" y="875"/>
              <a:ext cx="5760" cy="2276"/>
            </a:xfrm>
            <a:no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34" name=""/>
            <p:cNvSpPr/>
            <p:nvPr/>
          </p:nvSpPr>
          <p:spPr>
            <a:xfrm>
              <a:off x="54" y="914"/>
              <a:ext cx="5641" cy="2198"/>
            </a:xfrm>
            <a:prstGeom prst="rect">
              <a:avLst/>
            </a:prstGeom>
            <a:solidFill>
              <a:srgbClr val="FFFF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35" name=""/>
            <p:cNvSpPr/>
            <p:nvPr/>
          </p:nvSpPr>
          <p:spPr>
            <a:xfrm>
              <a:off x="840" y="1338"/>
              <a:ext cx="4758" cy="957"/>
            </a:xfrm>
            <a:prstGeom prst="rect">
              <a:avLst/>
            </a:prstGeom>
            <a:solidFill>
              <a:srgbClr val="C0C0C0"/>
            </a:solidFill>
            <a:ln>
              <a:no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176136" name=""/>
            <p:cNvCxnSpPr/>
            <p:nvPr/>
          </p:nvCxnSpPr>
          <p:spPr>
            <a:xfrm>
              <a:off x="840" y="2202"/>
              <a:ext cx="4758" cy="1"/>
            </a:xfrm>
            <a:prstGeom prst="line">
              <a:avLst/>
            </a:prstGeom>
            <a:noFill/>
            <a:ln w="0">
              <a:solidFill>
                <a:prstClr val="black"/>
              </a:solidFill>
              <a:miter lim="800000"/>
            </a:ln>
          </p:spPr>
        </p:cxnSp>
        <p:cxnSp>
          <p:nvCxnSpPr>
            <p:cNvPr id="176137" name=""/>
            <p:cNvCxnSpPr/>
            <p:nvPr/>
          </p:nvCxnSpPr>
          <p:spPr>
            <a:xfrm>
              <a:off x="840" y="2102"/>
              <a:ext cx="4758" cy="1"/>
            </a:xfrm>
            <a:prstGeom prst="line">
              <a:avLst/>
            </a:prstGeom>
            <a:noFill/>
            <a:ln w="0">
              <a:solidFill>
                <a:prstClr val="black"/>
              </a:solidFill>
              <a:miter lim="800000"/>
            </a:ln>
          </p:spPr>
        </p:cxnSp>
        <p:cxnSp>
          <p:nvCxnSpPr>
            <p:cNvPr id="176138" name=""/>
            <p:cNvCxnSpPr/>
            <p:nvPr/>
          </p:nvCxnSpPr>
          <p:spPr>
            <a:xfrm>
              <a:off x="840" y="2009"/>
              <a:ext cx="4758" cy="1"/>
            </a:xfrm>
            <a:prstGeom prst="line">
              <a:avLst/>
            </a:prstGeom>
            <a:noFill/>
            <a:ln w="0">
              <a:solidFill>
                <a:prstClr val="black"/>
              </a:solidFill>
              <a:miter lim="800000"/>
            </a:ln>
          </p:spPr>
        </p:cxnSp>
        <p:cxnSp>
          <p:nvCxnSpPr>
            <p:cNvPr id="176139" name=""/>
            <p:cNvCxnSpPr/>
            <p:nvPr/>
          </p:nvCxnSpPr>
          <p:spPr>
            <a:xfrm>
              <a:off x="840" y="1909"/>
              <a:ext cx="4758" cy="1"/>
            </a:xfrm>
            <a:prstGeom prst="line">
              <a:avLst/>
            </a:prstGeom>
            <a:noFill/>
            <a:ln w="0">
              <a:solidFill>
                <a:prstClr val="black"/>
              </a:solidFill>
              <a:miter lim="800000"/>
            </a:ln>
          </p:spPr>
        </p:cxnSp>
        <p:cxnSp>
          <p:nvCxnSpPr>
            <p:cNvPr id="176140" name=""/>
            <p:cNvCxnSpPr/>
            <p:nvPr/>
          </p:nvCxnSpPr>
          <p:spPr>
            <a:xfrm>
              <a:off x="840" y="1816"/>
              <a:ext cx="4758" cy="1"/>
            </a:xfrm>
            <a:prstGeom prst="line">
              <a:avLst/>
            </a:prstGeom>
            <a:noFill/>
            <a:ln w="0">
              <a:solidFill>
                <a:prstClr val="black"/>
              </a:solidFill>
              <a:miter lim="800000"/>
            </a:ln>
          </p:spPr>
        </p:cxnSp>
        <p:cxnSp>
          <p:nvCxnSpPr>
            <p:cNvPr id="176141" name=""/>
            <p:cNvCxnSpPr/>
            <p:nvPr/>
          </p:nvCxnSpPr>
          <p:spPr>
            <a:xfrm>
              <a:off x="840" y="1724"/>
              <a:ext cx="4758" cy="1"/>
            </a:xfrm>
            <a:prstGeom prst="line">
              <a:avLst/>
            </a:prstGeom>
            <a:noFill/>
            <a:ln w="0">
              <a:solidFill>
                <a:prstClr val="black"/>
              </a:solidFill>
              <a:miter lim="800000"/>
            </a:ln>
          </p:spPr>
        </p:cxnSp>
        <p:cxnSp>
          <p:nvCxnSpPr>
            <p:cNvPr id="176142" name=""/>
            <p:cNvCxnSpPr/>
            <p:nvPr/>
          </p:nvCxnSpPr>
          <p:spPr>
            <a:xfrm>
              <a:off x="840" y="1623"/>
              <a:ext cx="4758" cy="1"/>
            </a:xfrm>
            <a:prstGeom prst="line">
              <a:avLst/>
            </a:prstGeom>
            <a:noFill/>
            <a:ln w="0">
              <a:solidFill>
                <a:prstClr val="black"/>
              </a:solidFill>
              <a:miter lim="800000"/>
            </a:ln>
          </p:spPr>
        </p:cxnSp>
        <p:cxnSp>
          <p:nvCxnSpPr>
            <p:cNvPr id="176143" name=""/>
            <p:cNvCxnSpPr/>
            <p:nvPr/>
          </p:nvCxnSpPr>
          <p:spPr>
            <a:xfrm>
              <a:off x="840" y="1531"/>
              <a:ext cx="4758" cy="1"/>
            </a:xfrm>
            <a:prstGeom prst="line">
              <a:avLst/>
            </a:prstGeom>
            <a:noFill/>
            <a:ln w="0">
              <a:solidFill>
                <a:prstClr val="black"/>
              </a:solidFill>
              <a:miter lim="800000"/>
            </a:ln>
          </p:spPr>
        </p:cxnSp>
        <p:cxnSp>
          <p:nvCxnSpPr>
            <p:cNvPr id="176144" name=""/>
            <p:cNvCxnSpPr/>
            <p:nvPr/>
          </p:nvCxnSpPr>
          <p:spPr>
            <a:xfrm>
              <a:off x="840" y="1430"/>
              <a:ext cx="4758" cy="1"/>
            </a:xfrm>
            <a:prstGeom prst="line">
              <a:avLst/>
            </a:prstGeom>
            <a:noFill/>
            <a:ln w="0">
              <a:solidFill>
                <a:prstClr val="black"/>
              </a:solidFill>
              <a:miter lim="800000"/>
            </a:ln>
          </p:spPr>
        </p:cxnSp>
        <p:cxnSp>
          <p:nvCxnSpPr>
            <p:cNvPr id="176145" name=""/>
            <p:cNvCxnSpPr/>
            <p:nvPr/>
          </p:nvCxnSpPr>
          <p:spPr>
            <a:xfrm>
              <a:off x="840" y="1338"/>
              <a:ext cx="4758" cy="1"/>
            </a:xfrm>
            <a:prstGeom prst="line">
              <a:avLst/>
            </a:prstGeom>
            <a:noFill/>
            <a:ln w="0">
              <a:solidFill>
                <a:prstClr val="black"/>
              </a:solidFill>
              <a:miter lim="800000"/>
            </a:ln>
          </p:spPr>
        </p:cxnSp>
        <p:sp>
          <p:nvSpPr>
            <p:cNvPr id="176146" name=""/>
            <p:cNvSpPr/>
            <p:nvPr/>
          </p:nvSpPr>
          <p:spPr>
            <a:xfrm>
              <a:off x="840" y="1338"/>
              <a:ext cx="4758" cy="957"/>
            </a:xfrm>
            <a:prstGeom prst="rect">
              <a:avLst/>
            </a:prstGeom>
            <a:noFill/>
            <a:ln w="17463">
              <a:solidFill>
                <a:srgbClr val="808080"/>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47" name=""/>
            <p:cNvSpPr/>
            <p:nvPr/>
          </p:nvSpPr>
          <p:spPr>
            <a:xfrm>
              <a:off x="980" y="2225"/>
              <a:ext cx="194" cy="70"/>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48" name=""/>
            <p:cNvSpPr/>
            <p:nvPr/>
          </p:nvSpPr>
          <p:spPr>
            <a:xfrm>
              <a:off x="1453" y="1986"/>
              <a:ext cx="194" cy="309"/>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49" name=""/>
            <p:cNvSpPr/>
            <p:nvPr/>
          </p:nvSpPr>
          <p:spPr>
            <a:xfrm>
              <a:off x="1927" y="1585"/>
              <a:ext cx="205" cy="710"/>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0" name=""/>
            <p:cNvSpPr/>
            <p:nvPr/>
          </p:nvSpPr>
          <p:spPr>
            <a:xfrm>
              <a:off x="2412" y="1523"/>
              <a:ext cx="193" cy="772"/>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1" name=""/>
            <p:cNvSpPr/>
            <p:nvPr/>
          </p:nvSpPr>
          <p:spPr>
            <a:xfrm>
              <a:off x="2885" y="1585"/>
              <a:ext cx="194" cy="710"/>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2" name=""/>
            <p:cNvSpPr/>
            <p:nvPr/>
          </p:nvSpPr>
          <p:spPr>
            <a:xfrm>
              <a:off x="3359" y="1585"/>
              <a:ext cx="194" cy="710"/>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3" name=""/>
            <p:cNvSpPr/>
            <p:nvPr/>
          </p:nvSpPr>
          <p:spPr>
            <a:xfrm>
              <a:off x="3833" y="1531"/>
              <a:ext cx="194" cy="764"/>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4" name=""/>
            <p:cNvSpPr/>
            <p:nvPr/>
          </p:nvSpPr>
          <p:spPr>
            <a:xfrm>
              <a:off x="4307" y="1446"/>
              <a:ext cx="204" cy="849"/>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5" name=""/>
            <p:cNvSpPr/>
            <p:nvPr/>
          </p:nvSpPr>
          <p:spPr>
            <a:xfrm>
              <a:off x="4791" y="1438"/>
              <a:ext cx="194" cy="857"/>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176156" name=""/>
            <p:cNvSpPr/>
            <p:nvPr/>
          </p:nvSpPr>
          <p:spPr>
            <a:xfrm>
              <a:off x="5265" y="1500"/>
              <a:ext cx="194" cy="795"/>
            </a:xfrm>
            <a:prstGeom prst="rect">
              <a:avLst/>
            </a:prstGeom>
            <a:solidFill>
              <a:srgbClr val="9999FF"/>
            </a:solid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cxnSp>
          <p:nvCxnSpPr>
            <p:cNvPr id="176157" name=""/>
            <p:cNvCxnSpPr/>
            <p:nvPr/>
          </p:nvCxnSpPr>
          <p:spPr>
            <a:xfrm>
              <a:off x="840" y="1338"/>
              <a:ext cx="1" cy="957"/>
            </a:xfrm>
            <a:prstGeom prst="line">
              <a:avLst/>
            </a:prstGeom>
            <a:noFill/>
            <a:ln w="0">
              <a:solidFill>
                <a:prstClr val="black"/>
              </a:solidFill>
              <a:miter lim="800000"/>
            </a:ln>
          </p:spPr>
        </p:cxnSp>
        <p:cxnSp>
          <p:nvCxnSpPr>
            <p:cNvPr id="176158" name=""/>
            <p:cNvCxnSpPr/>
            <p:nvPr/>
          </p:nvCxnSpPr>
          <p:spPr>
            <a:xfrm>
              <a:off x="840" y="2295"/>
              <a:ext cx="54" cy="1"/>
            </a:xfrm>
            <a:prstGeom prst="line">
              <a:avLst/>
            </a:prstGeom>
            <a:noFill/>
            <a:ln w="0">
              <a:solidFill>
                <a:prstClr val="black"/>
              </a:solidFill>
              <a:miter lim="800000"/>
            </a:ln>
          </p:spPr>
        </p:cxnSp>
        <p:cxnSp>
          <p:nvCxnSpPr>
            <p:cNvPr id="176159" name=""/>
            <p:cNvCxnSpPr/>
            <p:nvPr/>
          </p:nvCxnSpPr>
          <p:spPr>
            <a:xfrm>
              <a:off x="840" y="2202"/>
              <a:ext cx="54" cy="1"/>
            </a:xfrm>
            <a:prstGeom prst="line">
              <a:avLst/>
            </a:prstGeom>
            <a:noFill/>
            <a:ln w="0">
              <a:solidFill>
                <a:prstClr val="black"/>
              </a:solidFill>
              <a:miter lim="800000"/>
            </a:ln>
          </p:spPr>
        </p:cxnSp>
        <p:cxnSp>
          <p:nvCxnSpPr>
            <p:cNvPr id="176160" name=""/>
            <p:cNvCxnSpPr/>
            <p:nvPr/>
          </p:nvCxnSpPr>
          <p:spPr>
            <a:xfrm>
              <a:off x="840" y="2102"/>
              <a:ext cx="54" cy="1"/>
            </a:xfrm>
            <a:prstGeom prst="line">
              <a:avLst/>
            </a:prstGeom>
            <a:noFill/>
            <a:ln w="0">
              <a:solidFill>
                <a:prstClr val="black"/>
              </a:solidFill>
              <a:miter lim="800000"/>
            </a:ln>
          </p:spPr>
        </p:cxnSp>
        <p:cxnSp>
          <p:nvCxnSpPr>
            <p:cNvPr id="176161" name=""/>
            <p:cNvCxnSpPr/>
            <p:nvPr/>
          </p:nvCxnSpPr>
          <p:spPr>
            <a:xfrm>
              <a:off x="840" y="2009"/>
              <a:ext cx="54" cy="1"/>
            </a:xfrm>
            <a:prstGeom prst="line">
              <a:avLst/>
            </a:prstGeom>
            <a:noFill/>
            <a:ln w="0">
              <a:solidFill>
                <a:prstClr val="black"/>
              </a:solidFill>
              <a:miter lim="800000"/>
            </a:ln>
          </p:spPr>
        </p:cxnSp>
        <p:cxnSp>
          <p:nvCxnSpPr>
            <p:cNvPr id="176162" name=""/>
            <p:cNvCxnSpPr/>
            <p:nvPr/>
          </p:nvCxnSpPr>
          <p:spPr>
            <a:xfrm>
              <a:off x="840" y="1909"/>
              <a:ext cx="54" cy="1"/>
            </a:xfrm>
            <a:prstGeom prst="line">
              <a:avLst/>
            </a:prstGeom>
            <a:noFill/>
            <a:ln w="0">
              <a:solidFill>
                <a:prstClr val="black"/>
              </a:solidFill>
              <a:miter lim="800000"/>
            </a:ln>
          </p:spPr>
        </p:cxnSp>
        <p:cxnSp>
          <p:nvCxnSpPr>
            <p:cNvPr id="176163" name=""/>
            <p:cNvCxnSpPr/>
            <p:nvPr/>
          </p:nvCxnSpPr>
          <p:spPr>
            <a:xfrm>
              <a:off x="840" y="1816"/>
              <a:ext cx="54" cy="1"/>
            </a:xfrm>
            <a:prstGeom prst="line">
              <a:avLst/>
            </a:prstGeom>
            <a:noFill/>
            <a:ln w="0">
              <a:solidFill>
                <a:prstClr val="black"/>
              </a:solidFill>
              <a:miter lim="800000"/>
            </a:ln>
          </p:spPr>
        </p:cxnSp>
        <p:cxnSp>
          <p:nvCxnSpPr>
            <p:cNvPr id="176164" name=""/>
            <p:cNvCxnSpPr/>
            <p:nvPr/>
          </p:nvCxnSpPr>
          <p:spPr>
            <a:xfrm>
              <a:off x="840" y="1724"/>
              <a:ext cx="54" cy="1"/>
            </a:xfrm>
            <a:prstGeom prst="line">
              <a:avLst/>
            </a:prstGeom>
            <a:noFill/>
            <a:ln w="0">
              <a:solidFill>
                <a:prstClr val="black"/>
              </a:solidFill>
              <a:miter lim="800000"/>
            </a:ln>
          </p:spPr>
        </p:cxnSp>
        <p:cxnSp>
          <p:nvCxnSpPr>
            <p:cNvPr id="176165" name=""/>
            <p:cNvCxnSpPr/>
            <p:nvPr/>
          </p:nvCxnSpPr>
          <p:spPr>
            <a:xfrm>
              <a:off x="840" y="1623"/>
              <a:ext cx="54" cy="1"/>
            </a:xfrm>
            <a:prstGeom prst="line">
              <a:avLst/>
            </a:prstGeom>
            <a:noFill/>
            <a:ln w="0">
              <a:solidFill>
                <a:prstClr val="black"/>
              </a:solidFill>
              <a:miter lim="800000"/>
            </a:ln>
          </p:spPr>
        </p:cxnSp>
        <p:cxnSp>
          <p:nvCxnSpPr>
            <p:cNvPr id="176166" name=""/>
            <p:cNvCxnSpPr/>
            <p:nvPr/>
          </p:nvCxnSpPr>
          <p:spPr>
            <a:xfrm>
              <a:off x="840" y="1531"/>
              <a:ext cx="54" cy="1"/>
            </a:xfrm>
            <a:prstGeom prst="line">
              <a:avLst/>
            </a:prstGeom>
            <a:noFill/>
            <a:ln w="0">
              <a:solidFill>
                <a:prstClr val="black"/>
              </a:solidFill>
              <a:miter lim="800000"/>
            </a:ln>
          </p:spPr>
        </p:cxnSp>
        <p:cxnSp>
          <p:nvCxnSpPr>
            <p:cNvPr id="176167" name=""/>
            <p:cNvCxnSpPr/>
            <p:nvPr/>
          </p:nvCxnSpPr>
          <p:spPr>
            <a:xfrm>
              <a:off x="840" y="1430"/>
              <a:ext cx="54" cy="1"/>
            </a:xfrm>
            <a:prstGeom prst="line">
              <a:avLst/>
            </a:prstGeom>
            <a:noFill/>
            <a:ln w="0">
              <a:solidFill>
                <a:prstClr val="black"/>
              </a:solidFill>
              <a:miter lim="800000"/>
            </a:ln>
          </p:spPr>
        </p:cxnSp>
        <p:cxnSp>
          <p:nvCxnSpPr>
            <p:cNvPr id="176168" name=""/>
            <p:cNvCxnSpPr/>
            <p:nvPr/>
          </p:nvCxnSpPr>
          <p:spPr>
            <a:xfrm>
              <a:off x="840" y="1338"/>
              <a:ext cx="54" cy="1"/>
            </a:xfrm>
            <a:prstGeom prst="line">
              <a:avLst/>
            </a:prstGeom>
            <a:noFill/>
            <a:ln w="0">
              <a:solidFill>
                <a:prstClr val="black"/>
              </a:solidFill>
              <a:miter lim="800000"/>
            </a:ln>
          </p:spPr>
        </p:cxnSp>
        <p:cxnSp>
          <p:nvCxnSpPr>
            <p:cNvPr id="176169" name=""/>
            <p:cNvCxnSpPr/>
            <p:nvPr/>
          </p:nvCxnSpPr>
          <p:spPr>
            <a:xfrm>
              <a:off x="840" y="2295"/>
              <a:ext cx="4758" cy="1"/>
            </a:xfrm>
            <a:prstGeom prst="line">
              <a:avLst/>
            </a:prstGeom>
            <a:noFill/>
            <a:ln w="0">
              <a:solidFill>
                <a:prstClr val="black"/>
              </a:solidFill>
              <a:miter lim="800000"/>
            </a:ln>
          </p:spPr>
        </p:cxnSp>
        <p:cxnSp>
          <p:nvCxnSpPr>
            <p:cNvPr id="176170" name=""/>
            <p:cNvCxnSpPr/>
            <p:nvPr/>
          </p:nvCxnSpPr>
          <p:spPr>
            <a:xfrm flipV="1">
              <a:off x="840" y="2256"/>
              <a:ext cx="1" cy="39"/>
            </a:xfrm>
            <a:prstGeom prst="line">
              <a:avLst/>
            </a:prstGeom>
            <a:noFill/>
            <a:ln w="0">
              <a:solidFill>
                <a:prstClr val="black"/>
              </a:solidFill>
              <a:miter lim="800000"/>
            </a:ln>
          </p:spPr>
        </p:cxnSp>
        <p:cxnSp>
          <p:nvCxnSpPr>
            <p:cNvPr id="176171" name=""/>
            <p:cNvCxnSpPr/>
            <p:nvPr/>
          </p:nvCxnSpPr>
          <p:spPr>
            <a:xfrm flipV="1">
              <a:off x="1313" y="2256"/>
              <a:ext cx="1" cy="39"/>
            </a:xfrm>
            <a:prstGeom prst="line">
              <a:avLst/>
            </a:prstGeom>
            <a:noFill/>
            <a:ln w="0">
              <a:solidFill>
                <a:prstClr val="black"/>
              </a:solidFill>
              <a:miter lim="800000"/>
            </a:ln>
          </p:spPr>
        </p:cxnSp>
        <p:cxnSp>
          <p:nvCxnSpPr>
            <p:cNvPr id="176172" name=""/>
            <p:cNvCxnSpPr/>
            <p:nvPr/>
          </p:nvCxnSpPr>
          <p:spPr>
            <a:xfrm flipV="1">
              <a:off x="1787" y="2256"/>
              <a:ext cx="1" cy="39"/>
            </a:xfrm>
            <a:prstGeom prst="line">
              <a:avLst/>
            </a:prstGeom>
            <a:noFill/>
            <a:ln w="0">
              <a:solidFill>
                <a:prstClr val="black"/>
              </a:solidFill>
              <a:miter lim="800000"/>
            </a:ln>
          </p:spPr>
        </p:cxnSp>
        <p:cxnSp>
          <p:nvCxnSpPr>
            <p:cNvPr id="176173" name=""/>
            <p:cNvCxnSpPr/>
            <p:nvPr/>
          </p:nvCxnSpPr>
          <p:spPr>
            <a:xfrm flipV="1">
              <a:off x="2272" y="2256"/>
              <a:ext cx="1" cy="39"/>
            </a:xfrm>
            <a:prstGeom prst="line">
              <a:avLst/>
            </a:prstGeom>
            <a:noFill/>
            <a:ln w="0">
              <a:solidFill>
                <a:prstClr val="black"/>
              </a:solidFill>
              <a:miter lim="800000"/>
            </a:ln>
          </p:spPr>
        </p:cxnSp>
        <p:cxnSp>
          <p:nvCxnSpPr>
            <p:cNvPr id="176174" name=""/>
            <p:cNvCxnSpPr/>
            <p:nvPr/>
          </p:nvCxnSpPr>
          <p:spPr>
            <a:xfrm flipV="1">
              <a:off x="2745" y="2256"/>
              <a:ext cx="1" cy="39"/>
            </a:xfrm>
            <a:prstGeom prst="line">
              <a:avLst/>
            </a:prstGeom>
            <a:noFill/>
            <a:ln w="0">
              <a:solidFill>
                <a:prstClr val="black"/>
              </a:solidFill>
              <a:miter lim="800000"/>
            </a:ln>
          </p:spPr>
        </p:cxnSp>
        <p:cxnSp>
          <p:nvCxnSpPr>
            <p:cNvPr id="176175" name=""/>
            <p:cNvCxnSpPr/>
            <p:nvPr/>
          </p:nvCxnSpPr>
          <p:spPr>
            <a:xfrm flipV="1">
              <a:off x="3219" y="2256"/>
              <a:ext cx="1" cy="39"/>
            </a:xfrm>
            <a:prstGeom prst="line">
              <a:avLst/>
            </a:prstGeom>
            <a:noFill/>
            <a:ln w="0">
              <a:solidFill>
                <a:prstClr val="black"/>
              </a:solidFill>
              <a:miter lim="800000"/>
            </a:ln>
          </p:spPr>
        </p:cxnSp>
        <p:cxnSp>
          <p:nvCxnSpPr>
            <p:cNvPr id="176176" name=""/>
            <p:cNvCxnSpPr/>
            <p:nvPr/>
          </p:nvCxnSpPr>
          <p:spPr>
            <a:xfrm flipV="1">
              <a:off x="3693" y="2256"/>
              <a:ext cx="1" cy="39"/>
            </a:xfrm>
            <a:prstGeom prst="line">
              <a:avLst/>
            </a:prstGeom>
            <a:noFill/>
            <a:ln w="0">
              <a:solidFill>
                <a:prstClr val="black"/>
              </a:solidFill>
              <a:miter lim="800000"/>
            </a:ln>
          </p:spPr>
        </p:cxnSp>
        <p:cxnSp>
          <p:nvCxnSpPr>
            <p:cNvPr id="176177" name=""/>
            <p:cNvCxnSpPr/>
            <p:nvPr/>
          </p:nvCxnSpPr>
          <p:spPr>
            <a:xfrm flipV="1">
              <a:off x="4167" y="2256"/>
              <a:ext cx="1" cy="39"/>
            </a:xfrm>
            <a:prstGeom prst="line">
              <a:avLst/>
            </a:prstGeom>
            <a:noFill/>
            <a:ln w="0">
              <a:solidFill>
                <a:prstClr val="black"/>
              </a:solidFill>
              <a:miter lim="800000"/>
            </a:ln>
          </p:spPr>
        </p:cxnSp>
        <p:cxnSp>
          <p:nvCxnSpPr>
            <p:cNvPr id="176178" name=""/>
            <p:cNvCxnSpPr/>
            <p:nvPr/>
          </p:nvCxnSpPr>
          <p:spPr>
            <a:xfrm flipV="1">
              <a:off x="4651" y="2256"/>
              <a:ext cx="1" cy="39"/>
            </a:xfrm>
            <a:prstGeom prst="line">
              <a:avLst/>
            </a:prstGeom>
            <a:noFill/>
            <a:ln w="0">
              <a:solidFill>
                <a:prstClr val="black"/>
              </a:solidFill>
              <a:miter lim="800000"/>
            </a:ln>
          </p:spPr>
        </p:cxnSp>
        <p:cxnSp>
          <p:nvCxnSpPr>
            <p:cNvPr id="176179" name=""/>
            <p:cNvCxnSpPr/>
            <p:nvPr/>
          </p:nvCxnSpPr>
          <p:spPr>
            <a:xfrm flipV="1">
              <a:off x="5125" y="2256"/>
              <a:ext cx="1" cy="39"/>
            </a:xfrm>
            <a:prstGeom prst="line">
              <a:avLst/>
            </a:prstGeom>
            <a:noFill/>
            <a:ln w="0">
              <a:solidFill>
                <a:prstClr val="black"/>
              </a:solidFill>
              <a:miter lim="800000"/>
            </a:ln>
          </p:spPr>
        </p:cxnSp>
        <p:cxnSp>
          <p:nvCxnSpPr>
            <p:cNvPr id="176180" name=""/>
            <p:cNvCxnSpPr/>
            <p:nvPr/>
          </p:nvCxnSpPr>
          <p:spPr>
            <a:xfrm flipV="1">
              <a:off x="5598" y="2256"/>
              <a:ext cx="1" cy="39"/>
            </a:xfrm>
            <a:prstGeom prst="line">
              <a:avLst/>
            </a:prstGeom>
            <a:noFill/>
            <a:ln w="0">
              <a:solidFill>
                <a:prstClr val="black"/>
              </a:solidFill>
              <a:miter lim="800000"/>
            </a:ln>
          </p:spPr>
        </p:cxnSp>
        <p:sp>
          <p:nvSpPr>
            <p:cNvPr id="176181" name=""/>
            <p:cNvSpPr/>
            <p:nvPr/>
          </p:nvSpPr>
          <p:spPr>
            <a:xfrm>
              <a:off x="1236" y="991"/>
              <a:ext cx="192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b="1">
                  <a:solidFill>
                    <a:srgbClr val="000000"/>
                  </a:solidFill>
                  <a:latin typeface="宋体" pitchFamily="2" charset="-122"/>
                </a:rPr>
                <a:t>十年来收到行政复议数量的数量变化</a:t>
              </a:r>
            </a:p>
          </p:txBody>
        </p:sp>
        <p:sp>
          <p:nvSpPr>
            <p:cNvPr id="176182" name=""/>
            <p:cNvSpPr/>
            <p:nvPr/>
          </p:nvSpPr>
          <p:spPr>
            <a:xfrm>
              <a:off x="1015" y="2063"/>
              <a:ext cx="24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6898</a:t>
              </a:r>
            </a:p>
          </p:txBody>
        </p:sp>
        <p:sp>
          <p:nvSpPr>
            <p:cNvPr id="176183" name=""/>
            <p:cNvSpPr/>
            <p:nvPr/>
          </p:nvSpPr>
          <p:spPr>
            <a:xfrm>
              <a:off x="1465" y="1824"/>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32170</a:t>
              </a:r>
            </a:p>
          </p:txBody>
        </p:sp>
        <p:sp>
          <p:nvSpPr>
            <p:cNvPr id="176184" name=""/>
            <p:cNvSpPr/>
            <p:nvPr/>
          </p:nvSpPr>
          <p:spPr>
            <a:xfrm>
              <a:off x="1939" y="1423"/>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74448</a:t>
              </a:r>
            </a:p>
          </p:txBody>
        </p:sp>
        <p:sp>
          <p:nvSpPr>
            <p:cNvPr id="176185" name=""/>
            <p:cNvSpPr/>
            <p:nvPr/>
          </p:nvSpPr>
          <p:spPr>
            <a:xfrm>
              <a:off x="2423" y="1361"/>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80857</a:t>
              </a:r>
            </a:p>
          </p:txBody>
        </p:sp>
        <p:sp>
          <p:nvSpPr>
            <p:cNvPr id="176186" name=""/>
            <p:cNvSpPr/>
            <p:nvPr/>
          </p:nvSpPr>
          <p:spPr>
            <a:xfrm>
              <a:off x="2897" y="1423"/>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74168</a:t>
              </a:r>
            </a:p>
          </p:txBody>
        </p:sp>
        <p:sp>
          <p:nvSpPr>
            <p:cNvPr id="176187" name=""/>
            <p:cNvSpPr/>
            <p:nvPr/>
          </p:nvSpPr>
          <p:spPr>
            <a:xfrm>
              <a:off x="3371" y="1423"/>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74158</a:t>
              </a:r>
            </a:p>
          </p:txBody>
        </p:sp>
        <p:sp>
          <p:nvSpPr>
            <p:cNvPr id="176188" name=""/>
            <p:cNvSpPr/>
            <p:nvPr/>
          </p:nvSpPr>
          <p:spPr>
            <a:xfrm>
              <a:off x="3844" y="1369"/>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80076</a:t>
              </a:r>
            </a:p>
          </p:txBody>
        </p:sp>
        <p:sp>
          <p:nvSpPr>
            <p:cNvPr id="176189" name=""/>
            <p:cNvSpPr/>
            <p:nvPr/>
          </p:nvSpPr>
          <p:spPr>
            <a:xfrm>
              <a:off x="4318" y="1284"/>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88630</a:t>
              </a:r>
            </a:p>
          </p:txBody>
        </p:sp>
        <p:sp>
          <p:nvSpPr>
            <p:cNvPr id="176190" name=""/>
            <p:cNvSpPr/>
            <p:nvPr/>
          </p:nvSpPr>
          <p:spPr>
            <a:xfrm>
              <a:off x="4803" y="1276"/>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89664</a:t>
              </a:r>
            </a:p>
          </p:txBody>
        </p:sp>
        <p:sp>
          <p:nvSpPr>
            <p:cNvPr id="176191" name=""/>
            <p:cNvSpPr/>
            <p:nvPr/>
          </p:nvSpPr>
          <p:spPr>
            <a:xfrm>
              <a:off x="5276" y="1338"/>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83290</a:t>
              </a:r>
            </a:p>
          </p:txBody>
        </p:sp>
        <p:sp>
          <p:nvSpPr>
            <p:cNvPr id="176192" name=""/>
            <p:cNvSpPr/>
            <p:nvPr/>
          </p:nvSpPr>
          <p:spPr>
            <a:xfrm>
              <a:off x="691" y="2241"/>
              <a:ext cx="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0</a:t>
              </a:r>
            </a:p>
          </p:txBody>
        </p:sp>
        <p:sp>
          <p:nvSpPr>
            <p:cNvPr id="176193" name=""/>
            <p:cNvSpPr/>
            <p:nvPr/>
          </p:nvSpPr>
          <p:spPr>
            <a:xfrm>
              <a:off x="410" y="2148"/>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10000</a:t>
              </a:r>
            </a:p>
          </p:txBody>
        </p:sp>
        <p:sp>
          <p:nvSpPr>
            <p:cNvPr id="176194" name=""/>
            <p:cNvSpPr/>
            <p:nvPr/>
          </p:nvSpPr>
          <p:spPr>
            <a:xfrm>
              <a:off x="410" y="2048"/>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20000</a:t>
              </a:r>
            </a:p>
          </p:txBody>
        </p:sp>
        <p:sp>
          <p:nvSpPr>
            <p:cNvPr id="176195" name=""/>
            <p:cNvSpPr/>
            <p:nvPr/>
          </p:nvSpPr>
          <p:spPr>
            <a:xfrm>
              <a:off x="410" y="1955"/>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30000</a:t>
              </a:r>
            </a:p>
          </p:txBody>
        </p:sp>
        <p:sp>
          <p:nvSpPr>
            <p:cNvPr id="176196" name=""/>
            <p:cNvSpPr/>
            <p:nvPr/>
          </p:nvSpPr>
          <p:spPr>
            <a:xfrm>
              <a:off x="410" y="1855"/>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40000</a:t>
              </a:r>
            </a:p>
          </p:txBody>
        </p:sp>
        <p:sp>
          <p:nvSpPr>
            <p:cNvPr id="176197" name=""/>
            <p:cNvSpPr/>
            <p:nvPr/>
          </p:nvSpPr>
          <p:spPr>
            <a:xfrm>
              <a:off x="410" y="1762"/>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50000</a:t>
              </a:r>
            </a:p>
          </p:txBody>
        </p:sp>
        <p:sp>
          <p:nvSpPr>
            <p:cNvPr id="176198" name=""/>
            <p:cNvSpPr/>
            <p:nvPr/>
          </p:nvSpPr>
          <p:spPr>
            <a:xfrm>
              <a:off x="410" y="1670"/>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60000</a:t>
              </a:r>
            </a:p>
          </p:txBody>
        </p:sp>
        <p:sp>
          <p:nvSpPr>
            <p:cNvPr id="176199" name=""/>
            <p:cNvSpPr/>
            <p:nvPr/>
          </p:nvSpPr>
          <p:spPr>
            <a:xfrm>
              <a:off x="410" y="1569"/>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70000</a:t>
              </a:r>
            </a:p>
          </p:txBody>
        </p:sp>
        <p:sp>
          <p:nvSpPr>
            <p:cNvPr id="176200" name=""/>
            <p:cNvSpPr/>
            <p:nvPr/>
          </p:nvSpPr>
          <p:spPr>
            <a:xfrm>
              <a:off x="410" y="1477"/>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80000</a:t>
              </a:r>
            </a:p>
          </p:txBody>
        </p:sp>
        <p:sp>
          <p:nvSpPr>
            <p:cNvPr id="176201" name=""/>
            <p:cNvSpPr/>
            <p:nvPr/>
          </p:nvSpPr>
          <p:spPr>
            <a:xfrm>
              <a:off x="410" y="1376"/>
              <a:ext cx="30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90000</a:t>
              </a:r>
            </a:p>
          </p:txBody>
        </p:sp>
        <p:sp>
          <p:nvSpPr>
            <p:cNvPr id="176202" name=""/>
            <p:cNvSpPr/>
            <p:nvPr/>
          </p:nvSpPr>
          <p:spPr>
            <a:xfrm>
              <a:off x="337" y="1284"/>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100000</a:t>
              </a:r>
            </a:p>
          </p:txBody>
        </p:sp>
        <p:sp>
          <p:nvSpPr>
            <p:cNvPr id="176203" name=""/>
            <p:cNvSpPr/>
            <p:nvPr/>
          </p:nvSpPr>
          <p:spPr>
            <a:xfrm rot="18900000">
              <a:off x="236" y="2551"/>
              <a:ext cx="72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1998年7-12月</a:t>
              </a:r>
            </a:p>
          </p:txBody>
        </p:sp>
        <p:sp>
          <p:nvSpPr>
            <p:cNvPr id="176204" name=""/>
            <p:cNvSpPr/>
            <p:nvPr/>
          </p:nvSpPr>
          <p:spPr>
            <a:xfrm rot="18900000">
              <a:off x="1093"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1999年</a:t>
              </a:r>
            </a:p>
          </p:txBody>
        </p:sp>
        <p:sp>
          <p:nvSpPr>
            <p:cNvPr id="176205" name=""/>
            <p:cNvSpPr/>
            <p:nvPr/>
          </p:nvSpPr>
          <p:spPr>
            <a:xfrm rot="18900000">
              <a:off x="1577"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2000年</a:t>
              </a:r>
            </a:p>
          </p:txBody>
        </p:sp>
        <p:sp>
          <p:nvSpPr>
            <p:cNvPr id="176206" name=""/>
            <p:cNvSpPr/>
            <p:nvPr/>
          </p:nvSpPr>
          <p:spPr>
            <a:xfrm rot="18900000">
              <a:off x="2051"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2001年</a:t>
              </a:r>
            </a:p>
          </p:txBody>
        </p:sp>
        <p:sp>
          <p:nvSpPr>
            <p:cNvPr id="176207" name=""/>
            <p:cNvSpPr/>
            <p:nvPr/>
          </p:nvSpPr>
          <p:spPr>
            <a:xfrm rot="18900000">
              <a:off x="2525"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2002年</a:t>
              </a:r>
            </a:p>
          </p:txBody>
        </p:sp>
        <p:sp>
          <p:nvSpPr>
            <p:cNvPr id="176208" name=""/>
            <p:cNvSpPr/>
            <p:nvPr/>
          </p:nvSpPr>
          <p:spPr>
            <a:xfrm rot="18900000">
              <a:off x="2998"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2003年</a:t>
              </a:r>
            </a:p>
          </p:txBody>
        </p:sp>
        <p:sp>
          <p:nvSpPr>
            <p:cNvPr id="176209" name=""/>
            <p:cNvSpPr/>
            <p:nvPr/>
          </p:nvSpPr>
          <p:spPr>
            <a:xfrm rot="18900000">
              <a:off x="3472"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2004年</a:t>
              </a:r>
            </a:p>
          </p:txBody>
        </p:sp>
        <p:sp>
          <p:nvSpPr>
            <p:cNvPr id="176210" name=""/>
            <p:cNvSpPr/>
            <p:nvPr/>
          </p:nvSpPr>
          <p:spPr>
            <a:xfrm rot="18900000">
              <a:off x="3957"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2005年</a:t>
              </a:r>
            </a:p>
          </p:txBody>
        </p:sp>
        <p:sp>
          <p:nvSpPr>
            <p:cNvPr id="176211" name=""/>
            <p:cNvSpPr/>
            <p:nvPr/>
          </p:nvSpPr>
          <p:spPr>
            <a:xfrm rot="18900000">
              <a:off x="4430"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2006年</a:t>
              </a:r>
            </a:p>
          </p:txBody>
        </p:sp>
        <p:sp>
          <p:nvSpPr>
            <p:cNvPr id="176212" name=""/>
            <p:cNvSpPr/>
            <p:nvPr/>
          </p:nvSpPr>
          <p:spPr>
            <a:xfrm rot="18900000">
              <a:off x="4904" y="2453"/>
              <a:ext cx="360" cy="144"/>
            </a:xfrm>
            <a:prstGeom prst="rect">
              <a:avLst/>
            </a:prstGeom>
            <a:noFill/>
            <a:ln>
              <a:noFill/>
              <a:miter lim="800000"/>
            </a:ln>
          </p:spPr>
          <p:txBody>
            <a:bodyPr wrap="none" lIns="0" tIns="0" rIns="0" bIns="0">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500">
                  <a:solidFill>
                    <a:srgbClr val="000000"/>
                  </a:solidFill>
                  <a:latin typeface="宋体" pitchFamily="2" charset="-122"/>
                </a:rPr>
                <a:t>2007年</a:t>
              </a:r>
            </a:p>
          </p:txBody>
        </p:sp>
        <p:sp>
          <p:nvSpPr>
            <p:cNvPr id="176213" name=""/>
            <p:cNvSpPr/>
            <p:nvPr/>
          </p:nvSpPr>
          <p:spPr>
            <a:xfrm>
              <a:off x="54" y="914"/>
              <a:ext cx="5641" cy="2198"/>
            </a:xfrm>
            <a:prstGeom prst="rect">
              <a:avLst/>
            </a:prstGeom>
            <a:noFill/>
            <a:ln w="17463">
              <a:solidFill>
                <a:prstClr val="black"/>
              </a:solidFill>
              <a:miter lim="800000"/>
            </a:ln>
          </p:spPr>
          <p:txBody>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176214"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76215" name="Footer Placeholder 4"/>
          <p:cNvSpPr>
            <a:spLocks noGrp="1"/>
          </p:cNvSpPr>
          <p:nvPr>
            <p:ph type="ftr" sz="quarter" idx="3"/>
          </p:nvPr>
        </p:nvSpPr>
        <p:spPr/>
        <p:txBody>
          <a:bodyPr/>
          <a:lstStyle/>
          <a:p>
            <a:pPr lvl="0" algn="ctr"/>
            <a:fld id="{0F94528C-7B71-4025-BC52-303EF3099650}"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76216" name="TextBox 176215"/>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杨伟东《行政法学》第八讲共25页，您现在浏览的是第9页!</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76131">
                                            <p:txEl>
                                              <p:pRg st="0" end="0"/>
                                            </p:txEl>
                                          </p:spTgt>
                                        </p:tgtEl>
                                        <p:attrNameLst>
                                          <p:attrName>style.visibility</p:attrName>
                                        </p:attrNameLst>
                                      </p:cBhvr>
                                      <p:to>
                                        <p:strVal val="visible"/>
                                      </p:to>
                                    </p:set>
                                    <p:anim calcmode="lin" valueType="num">
                                      <p:cBhvr additive="base">
                                        <p:cTn id="7" dur="500" fill="hold"/>
                                        <p:tgtEl>
                                          <p:spTgt spid="1761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61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8" presetClass="entr" presetSubtype="16" dur="2000" fill="hold" nodeType="clickEffect">
                                  <p:stCondLst>
                                    <p:cond delay="0"/>
                                  </p:stCondLst>
                                  <p:childTnLst>
                                    <p:set>
                                      <p:cBhvr additive="base">
                                        <p:cTn id="12" dur="1" fill="hold">
                                          <p:stCondLst>
                                            <p:cond delay="0"/>
                                          </p:stCondLst>
                                        </p:cTn>
                                        <p:tgtEl>
                                          <p:spTgt spid="176132"/>
                                        </p:tgtEl>
                                        <p:attrNameLst>
                                          <p:attrName>style.visibility</p:attrName>
                                        </p:attrNameLst>
                                      </p:cBhvr>
                                      <p:to>
                                        <p:strVal val="visible"/>
                                      </p:to>
                                    </p:set>
                                    <p:animEffect transition="in" filter="diamond(in)">
                                      <p:cBhvr additive="base">
                                        <p:cTn id="13" dur="2000"/>
                                        <p:tgtEl>
                                          <p:spTgt spid="176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1"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7154" name=""/>
          <p:cNvSpPr/>
          <p:nvPr>
            <p:ph type="title"/>
          </p:nvPr>
        </p:nvSpPr>
        <p:spPr>
          <a:xfrm>
            <a:off x="323850" y="228600"/>
            <a:ext cx="8569325" cy="106680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chemeClr val="hlink"/>
                </a:solidFill>
                <a:latin typeface="宋体" pitchFamily="2" charset="-122"/>
              </a:rPr>
              <a:t>处于尴尬中的行政复议</a:t>
            </a:r>
            <a:endParaRPr b="1">
              <a:solidFill>
                <a:schemeClr val="hlink"/>
              </a:solidFill>
              <a:latin typeface="宋体" pitchFamily="2" charset="-122"/>
            </a:endParaRPr>
          </a:p>
        </p:txBody>
      </p:sp>
      <p:sp>
        <p:nvSpPr>
          <p:cNvPr id="177155" name=""/>
          <p:cNvSpPr/>
          <p:nvPr>
            <p:ph type="body" idx="4294967295"/>
          </p:nvPr>
        </p:nvSpPr>
        <p:spPr>
          <a:xfrm>
            <a:off x="0" y="1371600"/>
            <a:ext cx="9144000" cy="6673850"/>
          </a:xfrm>
          <a:prstGeom prst="rect">
            <a:avLst/>
          </a:prstGeom>
          <a:noFill/>
          <a:ln>
            <a:miter lim="800000"/>
          </a:ln>
        </p:spPr>
        <p:txBody>
          <a:bodyPr/>
          <a:lstStyle>
            <a:lvl1pPr marL="0" indent="0" algn="l"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823912" indent="-285750" algn="l"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231900" indent="-228600" algn="l"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39888" indent="-228600" algn="l"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buNone/>
            </a:pPr>
            <a:r>
              <a:rPr sz="4400" b="1">
                <a:latin typeface="宋体" pitchFamily="2" charset="-122"/>
              </a:rPr>
              <a:t>  （二）纠纷、矛盾情况</a:t>
            </a:r>
            <a:endParaRPr sz="4400" b="1">
              <a:latin typeface="宋体" pitchFamily="2" charset="-122"/>
            </a:endParaRPr>
          </a:p>
          <a:p>
            <a:pPr lvl="0">
              <a:buNone/>
            </a:pPr>
            <a:r>
              <a:rPr b="1">
                <a:latin typeface="Times New Roman" pitchFamily="18" charset="0"/>
              </a:rPr>
              <a:t>       自1993年以来全国信访量持续12年上升，并在2003年、2004年达到高峰。</a:t>
            </a:r>
            <a:endParaRPr b="1">
              <a:latin typeface="Times New Roman" pitchFamily="18" charset="0"/>
            </a:endParaRPr>
          </a:p>
          <a:p>
            <a:pPr lvl="0">
              <a:buNone/>
            </a:pPr>
            <a:r>
              <a:rPr b="1">
                <a:latin typeface="Times New Roman" pitchFamily="18" charset="0"/>
              </a:rPr>
              <a:t>       1993年我国发生社会群体性事件0.87万起，2005年上升为8.7万起，2006年超过9万起，并一直保持上升势头。</a:t>
            </a:r>
            <a:endParaRPr b="1">
              <a:latin typeface="Times New Roman" pitchFamily="18" charset="0"/>
            </a:endParaRPr>
          </a:p>
        </p:txBody>
      </p:sp>
      <p:sp>
        <p:nvSpPr>
          <p:cNvPr id="177156"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77157" name="Footer Placeholder 4"/>
          <p:cNvSpPr>
            <a:spLocks noGrp="1"/>
          </p:cNvSpPr>
          <p:nvPr>
            <p:ph type="ftr" sz="quarter" idx="3"/>
          </p:nvPr>
        </p:nvSpPr>
        <p:spPr/>
        <p:txBody>
          <a:bodyPr/>
          <a:lstStyle/>
          <a:p>
            <a:pPr lvl="0" algn="ctr"/>
            <a:fld id="{9D2D1AAB-F334-40E7-A0D0-C4B2F84CEEB1}"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77158" name="TextBox 177157"/>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杨伟东《行政法学》第八讲共25页，您现在浏览的是第10页!</a:t>
            </a:r>
          </a:p>
        </p:txBody>
      </p:sp>
    </p:spTree>
  </p:cSld>
  <p:clrMapOvr>
    <a:masterClrMapping/>
  </p:clrMapOvr>
  <p:transition>
    <p:pull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77155">
                                            <p:txEl>
                                              <p:pRg st="0" end="0"/>
                                            </p:txEl>
                                          </p:spTgt>
                                        </p:tgtEl>
                                        <p:attrNameLst>
                                          <p:attrName>style.visibility</p:attrName>
                                        </p:attrNameLst>
                                      </p:cBhvr>
                                      <p:to>
                                        <p:strVal val="visible"/>
                                      </p:to>
                                    </p:set>
                                    <p:anim calcmode="lin" valueType="num">
                                      <p:cBhvr additive="base">
                                        <p:cTn id="7" dur="500" fill="hold"/>
                                        <p:tgtEl>
                                          <p:spTgt spid="1771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71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additive="base">
                                        <p:cTn id="12" dur="1" fill="hold">
                                          <p:stCondLst>
                                            <p:cond delay="0"/>
                                          </p:stCondLst>
                                        </p:cTn>
                                        <p:tgtEl>
                                          <p:spTgt spid="177155">
                                            <p:txEl>
                                              <p:pRg st="1" end="1"/>
                                            </p:txEl>
                                          </p:spTgt>
                                        </p:tgtEl>
                                        <p:attrNameLst>
                                          <p:attrName>style.visibility</p:attrName>
                                        </p:attrNameLst>
                                      </p:cBhvr>
                                      <p:to>
                                        <p:strVal val="visible"/>
                                      </p:to>
                                    </p:set>
                                    <p:anim calcmode="lin" valueType="num">
                                      <p:cBhvr additive="base">
                                        <p:cTn id="13" dur="500" fill="hold"/>
                                        <p:tgtEl>
                                          <p:spTgt spid="1771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71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additive="base">
                                        <p:cTn id="18" dur="1" fill="hold">
                                          <p:stCondLst>
                                            <p:cond delay="0"/>
                                          </p:stCondLst>
                                        </p:cTn>
                                        <p:tgtEl>
                                          <p:spTgt spid="177155">
                                            <p:txEl>
                                              <p:pRg st="2" end="2"/>
                                            </p:txEl>
                                          </p:spTgt>
                                        </p:tgtEl>
                                        <p:attrNameLst>
                                          <p:attrName>style.visibility</p:attrName>
                                        </p:attrNameLst>
                                      </p:cBhvr>
                                      <p:to>
                                        <p:strVal val="visible"/>
                                      </p:to>
                                    </p:set>
                                    <p:anim calcmode="lin" valueType="num">
                                      <p:cBhvr additive="base">
                                        <p:cTn id="19" dur="500" fill="hold"/>
                                        <p:tgtEl>
                                          <p:spTgt spid="1771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71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155"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1010" name=""/>
          <p:cNvSpPr/>
          <p:nvPr>
            <p:ph type="title"/>
          </p:nvPr>
        </p:nvSpPr>
        <p:spPr>
          <a:xfrm>
            <a:off x="0" y="115888"/>
            <a:ext cx="9144000" cy="792162"/>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lnSpc>
                <a:spcPct val="80000"/>
              </a:lnSpc>
            </a:pPr>
            <a:r>
              <a:rPr sz="5400" b="1">
                <a:solidFill>
                  <a:schemeClr val="hlink"/>
                </a:solidFill>
                <a:latin typeface="隶书" pitchFamily="49" charset="-122"/>
                <a:ea typeface="隶书" pitchFamily="49" charset="-122"/>
              </a:rPr>
              <a:t>二、申请与受理</a:t>
            </a:r>
            <a:endParaRPr sz="5400" b="1">
              <a:solidFill>
                <a:schemeClr val="hlink"/>
              </a:solidFill>
              <a:latin typeface="隶书" pitchFamily="49" charset="-122"/>
              <a:ea typeface="隶书" pitchFamily="49" charset="-122"/>
            </a:endParaRPr>
          </a:p>
        </p:txBody>
      </p:sp>
      <p:sp>
        <p:nvSpPr>
          <p:cNvPr id="171011" name=""/>
          <p:cNvSpPr/>
          <p:nvPr>
            <p:ph type="body" idx="4294967295"/>
          </p:nvPr>
        </p:nvSpPr>
        <p:spPr>
          <a:xfrm>
            <a:off x="0" y="1052512"/>
            <a:ext cx="9144000" cy="58054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gn="just">
              <a:lnSpc>
                <a:spcPct val="90000"/>
              </a:lnSpc>
              <a:spcBef>
                <a:spcPct val="10000"/>
              </a:spcBef>
              <a:buNone/>
            </a:pPr>
            <a:r>
              <a:rPr sz="2400" b="1">
                <a:latin typeface="Times New Roman" pitchFamily="18" charset="0"/>
              </a:rPr>
              <a:t>          </a:t>
            </a:r>
            <a:r>
              <a:rPr sz="2400">
                <a:latin typeface="Times New Roman" pitchFamily="18" charset="0"/>
              </a:rPr>
              <a:t>第六，</a:t>
            </a:r>
            <a:r>
              <a:rPr sz="2400"/>
              <a:t>被申请人能够证明当事人知道具体行政行为的，自证据材料证明其知道该行为之日起计算；</a:t>
            </a:r>
            <a:endParaRPr sz="2400"/>
          </a:p>
          <a:p>
            <a:pPr lvl="0" algn="just">
              <a:lnSpc>
                <a:spcPct val="110000"/>
              </a:lnSpc>
              <a:spcBef>
                <a:spcPct val="10000"/>
              </a:spcBef>
              <a:buNone/>
            </a:pPr>
            <a:r>
              <a:rPr sz="2400">
                <a:latin typeface="Times New Roman" pitchFamily="18" charset="0"/>
              </a:rPr>
              <a:t>          第七，不作为：</a:t>
            </a:r>
            <a:r>
              <a:rPr sz="2400"/>
              <a:t>有履行期限规定的，自履行期限届满之日起计算；没有履行期限规定的，自行政机关收到申请满</a:t>
            </a:r>
            <a:r>
              <a:rPr sz="2400">
                <a:latin typeface="Times New Roman" pitchFamily="18" charset="0"/>
              </a:rPr>
              <a:t>60</a:t>
            </a:r>
            <a:r>
              <a:rPr sz="2400"/>
              <a:t>日起计算；在紧急情况下请求行政机关履行保护人身权、财产权的法定职责，行政机关不履行的，行政复议申请期限不受前款规定的限制。</a:t>
            </a:r>
            <a:r>
              <a:rPr sz="2800">
                <a:latin typeface="Times New Roman" pitchFamily="18" charset="0"/>
              </a:rPr>
              <a:t>      </a:t>
            </a:r>
            <a:endParaRPr>
              <a:latin typeface="宋体" pitchFamily="2" charset="-122"/>
            </a:endParaRPr>
          </a:p>
          <a:p>
            <a:pPr lvl="0" algn="just">
              <a:lnSpc>
                <a:spcPct val="110000"/>
              </a:lnSpc>
              <a:spcBef>
                <a:spcPct val="10000"/>
              </a:spcBef>
              <a:buNone/>
            </a:pPr>
            <a:r>
              <a:rPr sz="2800" b="1">
                <a:latin typeface="Times New Roman" pitchFamily="18" charset="0"/>
              </a:rPr>
              <a:t>       </a:t>
            </a:r>
            <a:r>
              <a:rPr b="1">
                <a:latin typeface="Times New Roman" pitchFamily="18" charset="0"/>
                <a:ea typeface="楷体_GB2312" pitchFamily="49" charset="-122"/>
              </a:rPr>
              <a:t>2.申请形式</a:t>
            </a:r>
            <a:r>
              <a:rPr sz="2800" b="1">
                <a:latin typeface="Times New Roman" pitchFamily="18" charset="0"/>
              </a:rPr>
              <a:t>：书面或口头形式</a:t>
            </a:r>
            <a:endParaRPr sz="2800" b="1">
              <a:latin typeface="Times New Roman" pitchFamily="18" charset="0"/>
            </a:endParaRPr>
          </a:p>
          <a:p>
            <a:pPr lvl="0" algn="just">
              <a:lnSpc>
                <a:spcPct val="110000"/>
              </a:lnSpc>
              <a:spcBef>
                <a:spcPct val="10000"/>
              </a:spcBef>
              <a:buNone/>
            </a:pPr>
            <a:r>
              <a:rPr sz="2400" b="1"/>
              <a:t>      申请人的基本情况，被申请人的名称，行政复议请求、主要事实和理由，申请人的签名或者盖章和申请日期 </a:t>
            </a:r>
            <a:endParaRPr sz="2400" b="1"/>
          </a:p>
        </p:txBody>
      </p:sp>
      <p:sp>
        <p:nvSpPr>
          <p:cNvPr id="171012"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71013" name="Footer Placeholder 4"/>
          <p:cNvSpPr>
            <a:spLocks noGrp="1"/>
          </p:cNvSpPr>
          <p:nvPr>
            <p:ph type="ftr" sz="quarter" idx="3"/>
          </p:nvPr>
        </p:nvSpPr>
        <p:spPr/>
        <p:txBody>
          <a:bodyPr/>
          <a:lstStyle/>
          <a:p>
            <a:pPr lvl="0" algn="ctr"/>
            <a:fld id="{57D8EAD9-73E5-44A0-BB26-8466200011D8}"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71014" name="TextBox 17101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杨伟东《行政法学》第八讲共25页，您现在浏览的是第11页!</a:t>
            </a:r>
          </a:p>
        </p:txBody>
      </p:sp>
    </p:spTree>
  </p:cSld>
  <p:clrMapOvr>
    <a:masterClrMapping/>
  </p:clrMapOvr>
  <p:transition>
    <p:random/>
    <p:sndAc>
      <p:stSnd>
        <p:snd r:embed="rId2" name="lase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grpId="0" nodeType="clickEffect">
                                  <p:stCondLst>
                                    <p:cond delay="0"/>
                                  </p:stCondLst>
                                  <p:childTnLst>
                                    <p:set>
                                      <p:cBhvr additive="base">
                                        <p:cTn id="6" dur="1" fill="hold">
                                          <p:stCondLst>
                                            <p:cond delay="0"/>
                                          </p:stCondLst>
                                        </p:cTn>
                                        <p:tgtEl>
                                          <p:spTgt spid="171011">
                                            <p:txEl>
                                              <p:pRg st="0" end="0"/>
                                            </p:txEl>
                                          </p:spTgt>
                                        </p:tgtEl>
                                        <p:attrNameLst>
                                          <p:attrName>style.visibility</p:attrName>
                                        </p:attrNameLst>
                                      </p:cBhvr>
                                      <p:to>
                                        <p:strVal val="visible"/>
                                      </p:to>
                                    </p:set>
                                    <p:animEffect transition="in" filter="dissolve">
                                      <p:cBhvr additive="base">
                                        <p:cTn id="7" dur="500"/>
                                        <p:tgtEl>
                                          <p:spTgt spid="17101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grpId="0" nodeType="clickEffect">
                                  <p:stCondLst>
                                    <p:cond delay="0"/>
                                  </p:stCondLst>
                                  <p:childTnLst>
                                    <p:set>
                                      <p:cBhvr additive="base">
                                        <p:cTn id="11" dur="1" fill="hold">
                                          <p:stCondLst>
                                            <p:cond delay="0"/>
                                          </p:stCondLst>
                                        </p:cTn>
                                        <p:tgtEl>
                                          <p:spTgt spid="171011">
                                            <p:txEl>
                                              <p:pRg st="1" end="1"/>
                                            </p:txEl>
                                          </p:spTgt>
                                        </p:tgtEl>
                                        <p:attrNameLst>
                                          <p:attrName>style.visibility</p:attrName>
                                        </p:attrNameLst>
                                      </p:cBhvr>
                                      <p:to>
                                        <p:strVal val="visible"/>
                                      </p:to>
                                    </p:set>
                                    <p:animEffect transition="in" filter="dissolve">
                                      <p:cBhvr additive="base">
                                        <p:cTn id="12" dur="500"/>
                                        <p:tgtEl>
                                          <p:spTgt spid="17101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grpId="0" nodeType="clickEffect">
                                  <p:stCondLst>
                                    <p:cond delay="0"/>
                                  </p:stCondLst>
                                  <p:childTnLst>
                                    <p:set>
                                      <p:cBhvr additive="base">
                                        <p:cTn id="16" dur="1" fill="hold">
                                          <p:stCondLst>
                                            <p:cond delay="0"/>
                                          </p:stCondLst>
                                        </p:cTn>
                                        <p:tgtEl>
                                          <p:spTgt spid="171011">
                                            <p:txEl>
                                              <p:pRg st="2" end="2"/>
                                            </p:txEl>
                                          </p:spTgt>
                                        </p:tgtEl>
                                        <p:attrNameLst>
                                          <p:attrName>style.visibility</p:attrName>
                                        </p:attrNameLst>
                                      </p:cBhvr>
                                      <p:to>
                                        <p:strVal val="visible"/>
                                      </p:to>
                                    </p:set>
                                    <p:animEffect transition="in" filter="dissolve">
                                      <p:cBhvr additive="base">
                                        <p:cTn id="17" dur="500"/>
                                        <p:tgtEl>
                                          <p:spTgt spid="171011">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500" fill="hold" grpId="0" nodeType="clickEffect">
                                  <p:stCondLst>
                                    <p:cond delay="0"/>
                                  </p:stCondLst>
                                  <p:childTnLst>
                                    <p:set>
                                      <p:cBhvr additive="base">
                                        <p:cTn id="21" dur="1" fill="hold">
                                          <p:stCondLst>
                                            <p:cond delay="0"/>
                                          </p:stCondLst>
                                        </p:cTn>
                                        <p:tgtEl>
                                          <p:spTgt spid="171011">
                                            <p:txEl>
                                              <p:pRg st="3" end="3"/>
                                            </p:txEl>
                                          </p:spTgt>
                                        </p:tgtEl>
                                        <p:attrNameLst>
                                          <p:attrName>style.visibility</p:attrName>
                                        </p:attrNameLst>
                                      </p:cBhvr>
                                      <p:to>
                                        <p:strVal val="visible"/>
                                      </p:to>
                                    </p:set>
                                    <p:animEffect transition="in" filter="dissolve">
                                      <p:cBhvr additive="base">
                                        <p:cTn id="22" dur="500"/>
                                        <p:tgtEl>
                                          <p:spTgt spid="1710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1"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2338" name=""/>
          <p:cNvSpPr/>
          <p:nvPr>
            <p:ph type="title"/>
          </p:nvPr>
        </p:nvSpPr>
        <p:spPr>
          <a:xfrm>
            <a:off x="0" y="115888"/>
            <a:ext cx="9144000" cy="1441450"/>
          </a:xfrm>
          <a:prstGeom prst="rect">
            <a:avLst/>
          </a:prstGeom>
          <a:noFill/>
          <a:ln>
            <a:miter lim="800000"/>
          </a:ln>
        </p:spPr>
        <p:txBody>
          <a:bodyPr anchor="ctr" anchorCtr="1"/>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lnSpc>
                <a:spcPct val="80000"/>
              </a:lnSpc>
            </a:pPr>
            <a:r>
              <a:rPr sz="5400" b="1">
                <a:solidFill>
                  <a:schemeClr val="hlink"/>
                </a:solidFill>
                <a:latin typeface="隶书" pitchFamily="49" charset="-122"/>
                <a:ea typeface="隶书" pitchFamily="49" charset="-122"/>
              </a:rPr>
              <a:t>三、审理</a:t>
            </a:r>
            <a:endParaRPr sz="5400" b="1">
              <a:solidFill>
                <a:schemeClr val="hlink"/>
              </a:solidFill>
              <a:latin typeface="隶书" pitchFamily="49" charset="-122"/>
              <a:ea typeface="隶书" pitchFamily="49" charset="-122"/>
            </a:endParaRPr>
          </a:p>
        </p:txBody>
      </p:sp>
      <p:sp>
        <p:nvSpPr>
          <p:cNvPr id="142339" name=""/>
          <p:cNvSpPr/>
          <p:nvPr>
            <p:ph type="body" idx="4294967295"/>
          </p:nvPr>
        </p:nvSpPr>
        <p:spPr>
          <a:xfrm>
            <a:off x="0" y="1484312"/>
            <a:ext cx="9144000" cy="53736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chemeClr val="bg2"/>
                  </a:outerShdw>
                </a:effectLst>
                <a:latin typeface="Verdana"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chemeClr val="bg2"/>
                  </a:outerShdw>
                </a:effectLst>
                <a:latin typeface="Verdana"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chemeClr val="bg2"/>
                  </a:outerShdw>
                </a:effectLst>
                <a:latin typeface="Verdana"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chemeClr val="bg2"/>
                  </a:outerShdw>
                </a:effectLst>
                <a:latin typeface="Verdana" pitchFamily="34" charset="0"/>
                <a:ea typeface="宋体" pitchFamily="2" charset="-122"/>
              </a:defRPr>
            </a:lvl5pPr>
          </a:lstStyle>
          <a:p>
            <a:pPr lvl="0" algn="just">
              <a:lnSpc>
                <a:spcPct val="130000"/>
              </a:lnSpc>
              <a:spcBef>
                <a:spcPct val="10000"/>
              </a:spcBef>
              <a:buNone/>
            </a:pPr>
            <a:r>
              <a:rPr sz="2800" b="1">
                <a:solidFill>
                  <a:srgbClr val="FF3399"/>
                </a:solidFill>
              </a:rPr>
              <a:t> （一）审理方式</a:t>
            </a:r>
            <a:endParaRPr sz="2800" b="1">
              <a:solidFill>
                <a:srgbClr val="FF3399"/>
              </a:solidFill>
            </a:endParaRPr>
          </a:p>
          <a:p>
            <a:pPr lvl="0" algn="just">
              <a:lnSpc>
                <a:spcPct val="130000"/>
              </a:lnSpc>
              <a:spcBef>
                <a:spcPct val="10000"/>
              </a:spcBef>
              <a:buNone/>
            </a:pPr>
            <a:r>
              <a:rPr sz="3600" b="1">
                <a:ea typeface="楷体_GB2312" pitchFamily="49" charset="-122"/>
              </a:rPr>
              <a:t>   </a:t>
            </a:r>
            <a:r>
              <a:rPr sz="2000" b="1">
                <a:latin typeface="Times New Roman" pitchFamily="18" charset="0"/>
              </a:rPr>
              <a:t>1. 书面方式</a:t>
            </a:r>
            <a:r>
              <a:rPr sz="2400"/>
              <a:t> </a:t>
            </a:r>
            <a:endParaRPr sz="2000" b="1">
              <a:ea typeface="楷体_GB2312" pitchFamily="49" charset="-122"/>
            </a:endParaRPr>
          </a:p>
          <a:p>
            <a:pPr lvl="0" algn="just">
              <a:lnSpc>
                <a:spcPct val="130000"/>
              </a:lnSpc>
              <a:spcBef>
                <a:spcPct val="10000"/>
              </a:spcBef>
              <a:buNone/>
            </a:pPr>
            <a:r>
              <a:rPr sz="2000" b="1">
                <a:latin typeface="Times New Roman" pitchFamily="18" charset="0"/>
              </a:rPr>
              <a:t>       2.听证：</a:t>
            </a:r>
            <a:r>
              <a:rPr sz="2400" b="1">
                <a:ea typeface="楷体_GB2312" pitchFamily="49" charset="-122"/>
              </a:rPr>
              <a:t>重大、复杂的案件，申请人提出要求或者行政复议机构认为必要时，可以采取听证的方式审理</a:t>
            </a:r>
            <a:endParaRPr sz="2400">
              <a:ea typeface="楷体_GB2312" pitchFamily="49" charset="-122"/>
            </a:endParaRPr>
          </a:p>
          <a:p>
            <a:pPr lvl="0" algn="just">
              <a:lnSpc>
                <a:spcPct val="130000"/>
              </a:lnSpc>
              <a:spcBef>
                <a:spcPct val="10000"/>
              </a:spcBef>
              <a:buNone/>
            </a:pPr>
            <a:r>
              <a:rPr sz="2400"/>
              <a:t>    3.其他方式</a:t>
            </a:r>
            <a:endParaRPr sz="2000" b="1">
              <a:latin typeface="Times New Roman" pitchFamily="18" charset="0"/>
            </a:endParaRPr>
          </a:p>
          <a:p>
            <a:pPr lvl="0" algn="just">
              <a:lnSpc>
                <a:spcPct val="130000"/>
              </a:lnSpc>
              <a:spcBef>
                <a:spcPct val="10000"/>
              </a:spcBef>
              <a:buNone/>
            </a:pPr>
            <a:r>
              <a:rPr sz="2800" b="1">
                <a:solidFill>
                  <a:srgbClr val="FF3399"/>
                </a:solidFill>
              </a:rPr>
              <a:t> （二）举证责任</a:t>
            </a:r>
            <a:endParaRPr sz="2800" b="1">
              <a:solidFill>
                <a:srgbClr val="FF3399"/>
              </a:solidFill>
            </a:endParaRPr>
          </a:p>
          <a:p>
            <a:pPr lvl="0" algn="just">
              <a:lnSpc>
                <a:spcPct val="130000"/>
              </a:lnSpc>
              <a:spcBef>
                <a:spcPct val="10000"/>
              </a:spcBef>
              <a:buNone/>
            </a:pPr>
            <a:r>
              <a:rPr sz="2400" b="1"/>
              <a:t>     被申请人应当自收到申请书副本或者申请笔录复印件之日起十日内，提出书面答复，并提交当初作出具体行政行为的证据、依据和其他有关材料。</a:t>
            </a:r>
            <a:r>
              <a:rPr sz="2800"/>
              <a:t> </a:t>
            </a:r>
            <a:endParaRPr sz="2800"/>
          </a:p>
        </p:txBody>
      </p:sp>
      <p:sp>
        <p:nvSpPr>
          <p:cNvPr id="142340" name="Date Placeholder 3"/>
          <p:cNvSpPr>
            <a:spLocks noGrp="1"/>
          </p:cNvSpPr>
          <p:nvPr>
            <p:ph type="dt" sz="half" idx="2"/>
          </p:nvPr>
        </p:nvSpPr>
        <p:spPr/>
        <p:txBody>
          <a:bodyPr/>
          <a:lstStyle/>
          <a:p>
            <a:pPr lvl="0"/>
            <a:endParaRPr kumimoji="0" sz="1000">
              <a:effectLst>
                <a:outerShdw blurRad="38100" dist="38100" dir="2700000" algn="tl">
                  <a:schemeClr val="bg2"/>
                </a:outerShdw>
              </a:effectLst>
              <a:latin typeface="Verdana" pitchFamily="34" charset="0"/>
            </a:endParaRPr>
          </a:p>
        </p:txBody>
      </p:sp>
      <p:sp>
        <p:nvSpPr>
          <p:cNvPr id="142341" name="Footer Placeholder 4"/>
          <p:cNvSpPr>
            <a:spLocks noGrp="1"/>
          </p:cNvSpPr>
          <p:nvPr>
            <p:ph type="ftr" sz="quarter" idx="3"/>
          </p:nvPr>
        </p:nvSpPr>
        <p:spPr/>
        <p:txBody>
          <a:bodyPr/>
          <a:lstStyle/>
          <a:p>
            <a:pPr lvl="0" algn="ctr"/>
            <a:fld id="{57D52CAD-23E9-483E-9333-468EEB1901FA}" type="footer">
              <a:rPr kumimoji="0" sz="1000">
                <a:effectLst>
                  <a:outerShdw blurRad="38100" dist="38100" dir="2700000" algn="tl">
                    <a:schemeClr val="bg2"/>
                  </a:outerShdw>
                </a:effectLst>
                <a:latin typeface="Verdana" pitchFamily="34" charset="0"/>
              </a:rPr>
              <a:t/>
            </a:fld>
            <a:endParaRPr kumimoji="0" sz="1000">
              <a:effectLst>
                <a:outerShdw blurRad="38100" dist="38100" dir="2700000" algn="tl">
                  <a:schemeClr val="bg2"/>
                </a:outerShdw>
              </a:effectLst>
              <a:latin typeface="Verdana" pitchFamily="34" charset="0"/>
            </a:endParaRPr>
          </a:p>
        </p:txBody>
      </p:sp>
      <p:sp>
        <p:nvSpPr>
          <p:cNvPr id="142342" name="TextBox 142341"/>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杨伟东《行政法学》第八讲共25页，您现在浏览的是第12页!</a:t>
            </a:r>
          </a:p>
        </p:txBody>
      </p:sp>
    </p:spTree>
  </p:cSld>
  <p:clrMapOvr>
    <a:masterClrMapping/>
  </p:clrMapOvr>
  <p:transition>
    <p:random/>
    <p:sndAc>
      <p:stSnd>
        <p:snd r:embed="rId2" name="laser.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grpId="0" nodeType="clickEffect">
                                  <p:stCondLst>
                                    <p:cond delay="0"/>
                                  </p:stCondLst>
                                  <p:childTnLst>
                                    <p:set>
                                      <p:cBhvr additive="base">
                                        <p:cTn id="6" dur="1" fill="hold">
                                          <p:stCondLst>
                                            <p:cond delay="0"/>
                                          </p:stCondLst>
                                        </p:cTn>
                                        <p:tgtEl>
                                          <p:spTgt spid="142339">
                                            <p:txEl>
                                              <p:pRg st="0" end="0"/>
                                            </p:txEl>
                                          </p:spTgt>
                                        </p:tgtEl>
                                        <p:attrNameLst>
                                          <p:attrName>style.visibility</p:attrName>
                                        </p:attrNameLst>
                                      </p:cBhvr>
                                      <p:to>
                                        <p:strVal val="visible"/>
                                      </p:to>
                                    </p:set>
                                    <p:animEffect transition="in" filter="dissolve">
                                      <p:cBhvr additive="base">
                                        <p:cTn id="7" dur="500"/>
                                        <p:tgtEl>
                                          <p:spTgt spid="142339">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grpId="0" nodeType="clickEffect">
                                  <p:stCondLst>
                                    <p:cond delay="0"/>
                                  </p:stCondLst>
                                  <p:childTnLst>
                                    <p:set>
                                      <p:cBhvr additive="base">
                                        <p:cTn id="11" dur="1" fill="hold">
                                          <p:stCondLst>
                                            <p:cond delay="0"/>
                                          </p:stCondLst>
                                        </p:cTn>
                                        <p:tgtEl>
                                          <p:spTgt spid="142339">
                                            <p:txEl>
                                              <p:pRg st="1" end="1"/>
                                            </p:txEl>
                                          </p:spTgt>
                                        </p:tgtEl>
                                        <p:attrNameLst>
                                          <p:attrName>style.visibility</p:attrName>
                                        </p:attrNameLst>
                                      </p:cBhvr>
                                      <p:to>
                                        <p:strVal val="visible"/>
                                      </p:to>
                                    </p:set>
                                    <p:animEffect transition="in" filter="dissolve">
                                      <p:cBhvr additive="base">
                                        <p:cTn id="12" dur="500"/>
                                        <p:tgtEl>
                                          <p:spTgt spid="142339">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grpId="0" nodeType="clickEffect">
                                  <p:stCondLst>
                                    <p:cond delay="0"/>
                                  </p:stCondLst>
                                  <p:childTnLst>
                                    <p:set>
                                      <p:cBhvr additive="base">
                                        <p:cTn id="16" dur="1" fill="hold">
                                          <p:stCondLst>
                                            <p:cond delay="0"/>
                                          </p:stCondLst>
                                        </p:cTn>
                                        <p:tgtEl>
                                          <p:spTgt spid="142339">
                                            <p:txEl>
                                              <p:pRg st="2" end="2"/>
                                            </p:txEl>
                                          </p:spTgt>
                                        </p:tgtEl>
                                        <p:attrNameLst>
                                          <p:attrName>style.visibility</p:attrName>
                                        </p:attrNameLst>
                                      </p:cBhvr>
                                      <p:to>
                                        <p:strVal val="visible"/>
                                      </p:to>
                                    </p:set>
                                    <p:animEffect transition="in" filter="dissolve">
                                      <p:cBhvr additive="base">
                                        <p:cTn id="17" dur="500"/>
                                        <p:tgtEl>
                                          <p:spTgt spid="142339">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500" fill="hold" grpId="0" nodeType="clickEffect">
                                  <p:stCondLst>
                                    <p:cond delay="0"/>
                                  </p:stCondLst>
                                  <p:childTnLst>
                                    <p:set>
                                      <p:cBhvr additive="base">
                                        <p:cTn id="21" dur="1" fill="hold">
                                          <p:stCondLst>
                                            <p:cond delay="0"/>
                                          </p:stCondLst>
                                        </p:cTn>
                                        <p:tgtEl>
                                          <p:spTgt spid="142339">
                                            <p:txEl>
                                              <p:pRg st="3" end="3"/>
                                            </p:txEl>
                                          </p:spTgt>
                                        </p:tgtEl>
                                        <p:attrNameLst>
                                          <p:attrName>style.visibility</p:attrName>
                                        </p:attrNameLst>
                                      </p:cBhvr>
                                      <p:to>
                                        <p:strVal val="visible"/>
                                      </p:to>
                                    </p:set>
                                    <p:animEffect transition="in" filter="dissolve">
                                      <p:cBhvr additive="base">
                                        <p:cTn id="22" dur="500"/>
                                        <p:tgtEl>
                                          <p:spTgt spid="142339">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9" presetClass="entr" presetSubtype="0" dur="500" fill="hold" grpId="0" nodeType="clickEffect">
                                  <p:stCondLst>
                                    <p:cond delay="0"/>
                                  </p:stCondLst>
                                  <p:childTnLst>
                                    <p:set>
                                      <p:cBhvr additive="base">
                                        <p:cTn id="26" dur="1" fill="hold">
                                          <p:stCondLst>
                                            <p:cond delay="0"/>
                                          </p:stCondLst>
                                        </p:cTn>
                                        <p:tgtEl>
                                          <p:spTgt spid="142339">
                                            <p:txEl>
                                              <p:pRg st="4" end="4"/>
                                            </p:txEl>
                                          </p:spTgt>
                                        </p:tgtEl>
                                        <p:attrNameLst>
                                          <p:attrName>style.visibility</p:attrName>
                                        </p:attrNameLst>
                                      </p:cBhvr>
                                      <p:to>
                                        <p:strVal val="visible"/>
                                      </p:to>
                                    </p:set>
                                    <p:animEffect transition="in" filter="dissolve">
                                      <p:cBhvr additive="base">
                                        <p:cTn id="27" dur="500"/>
                                        <p:tgtEl>
                                          <p:spTgt spid="142339">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9" presetClass="entr" presetSubtype="0" dur="500" fill="hold" grpId="0" nodeType="clickEffect">
                                  <p:stCondLst>
                                    <p:cond delay="0"/>
                                  </p:stCondLst>
                                  <p:childTnLst>
                                    <p:set>
                                      <p:cBhvr additive="base">
                                        <p:cTn id="31" dur="1" fill="hold">
                                          <p:stCondLst>
                                            <p:cond delay="0"/>
                                          </p:stCondLst>
                                        </p:cTn>
                                        <p:tgtEl>
                                          <p:spTgt spid="142339">
                                            <p:txEl>
                                              <p:pRg st="5" end="5"/>
                                            </p:txEl>
                                          </p:spTgt>
                                        </p:tgtEl>
                                        <p:attrNameLst>
                                          <p:attrName>style.visibility</p:attrName>
                                        </p:attrNameLst>
                                      </p:cBhvr>
                                      <p:to>
                                        <p:strVal val="visible"/>
                                      </p:to>
                                    </p:set>
                                    <p:animEffect transition="in" filter="dissolve">
                                      <p:cBhvr additive="base">
                                        <p:cTn id="32" dur="500"/>
                                        <p:tgtEl>
                                          <p:spTgt spid="142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9"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https://d.book118.com/707064110141006033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Globe">
  <a:themeElements>
    <a:clrScheme name="">
      <a:dk1>
        <a:srgbClr val="0066CC"/>
      </a:dk1>
      <a:lt1>
        <a:srgbClr val="FFFFFF"/>
      </a:lt1>
      <a:dk2>
        <a:srgbClr val="003B76"/>
      </a:dk2>
      <a:lt2>
        <a:srgbClr val="CCECFF"/>
      </a:lt2>
      <a:accent1>
        <a:srgbClr val="33CCCC"/>
      </a:accent1>
      <a:accent2>
        <a:srgbClr val="66CCFF"/>
      </a:accent2>
      <a:accent3>
        <a:srgbClr val="9BBB59"/>
      </a:accent3>
      <a:accent4>
        <a:srgbClr val="8064A2"/>
      </a:accent4>
      <a:accent5>
        <a:srgbClr val="4BACC6"/>
      </a:accent5>
      <a:accent6>
        <a:srgbClr val="F79646"/>
      </a:accent6>
      <a:hlink>
        <a:srgbClr val="FFFFCC"/>
      </a:hlink>
      <a:folHlink>
        <a:srgbClr val="FFCC66"/>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00000"/>
        </a:dk1>
        <a:lt1>
          <a:srgbClr val="FFFFFF"/>
        </a:lt1>
        <a:dk2>
          <a:srgbClr val="622100"/>
        </a:dk2>
        <a:lt2>
          <a:srgbClr val="FFFFCC"/>
        </a:lt2>
        <a:accent1>
          <a:srgbClr val="E42B00"/>
        </a:accent1>
        <a:accent2>
          <a:srgbClr val="996600"/>
        </a:accent2>
        <a:accent3>
          <a:srgbClr val="9BBB59"/>
        </a:accent3>
        <a:accent4>
          <a:srgbClr val="8064A2"/>
        </a:accent4>
        <a:accent5>
          <a:srgbClr val="4BACC6"/>
        </a:accent5>
        <a:accent6>
          <a:srgbClr val="F79646"/>
        </a:accent6>
        <a:hlink>
          <a:srgbClr val="FADF6C"/>
        </a:hlink>
        <a:folHlink>
          <a:srgbClr val="FF9900"/>
        </a:folHlink>
      </a:clrScheme>
    </a:extraClrScheme>
    <a:extraClrScheme>
      <a:clrScheme name="">
        <a:dk1>
          <a:srgbClr val="8F6969"/>
        </a:dk1>
        <a:lt1>
          <a:srgbClr val="FFFFFF"/>
        </a:lt1>
        <a:dk2>
          <a:srgbClr val="5F4545"/>
        </a:dk2>
        <a:lt2>
          <a:srgbClr val="FFFFCC"/>
        </a:lt2>
        <a:accent1>
          <a:srgbClr val="CC6600"/>
        </a:accent1>
        <a:accent2>
          <a:srgbClr val="924C0C"/>
        </a:accent2>
        <a:accent3>
          <a:srgbClr val="9BBB59"/>
        </a:accent3>
        <a:accent4>
          <a:srgbClr val="8064A2"/>
        </a:accent4>
        <a:accent5>
          <a:srgbClr val="4BACC6"/>
        </a:accent5>
        <a:accent6>
          <a:srgbClr val="F79646"/>
        </a:accent6>
        <a:hlink>
          <a:srgbClr val="CFD375"/>
        </a:hlink>
        <a:folHlink>
          <a:srgbClr val="98BB91"/>
        </a:folHlink>
      </a:clrScheme>
    </a:extraClrScheme>
    <a:extraClrScheme>
      <a:clrScheme name="">
        <a:dk1>
          <a:srgbClr val="0066CC"/>
        </a:dk1>
        <a:lt1>
          <a:srgbClr val="FFFFFF"/>
        </a:lt1>
        <a:dk2>
          <a:srgbClr val="003B76"/>
        </a:dk2>
        <a:lt2>
          <a:srgbClr val="CCECFF"/>
        </a:lt2>
        <a:accent1>
          <a:srgbClr val="33CCCC"/>
        </a:accent1>
        <a:accent2>
          <a:srgbClr val="66CCFF"/>
        </a:accent2>
        <a:accent3>
          <a:srgbClr val="9BBB59"/>
        </a:accent3>
        <a:accent4>
          <a:srgbClr val="8064A2"/>
        </a:accent4>
        <a:accent5>
          <a:srgbClr val="4BACC6"/>
        </a:accent5>
        <a:accent6>
          <a:srgbClr val="F79646"/>
        </a:accent6>
        <a:hlink>
          <a:srgbClr val="FFFFCC"/>
        </a:hlink>
        <a:folHlink>
          <a:srgbClr val="FFCC66"/>
        </a:folHlink>
      </a:clrScheme>
    </a:extraClrScheme>
    <a:extraClrScheme>
      <a:clrScheme name="">
        <a:dk1>
          <a:srgbClr val="008080"/>
        </a:dk1>
        <a:lt1>
          <a:srgbClr val="FFFFFF"/>
        </a:lt1>
        <a:dk2>
          <a:srgbClr val="005856"/>
        </a:dk2>
        <a:lt2>
          <a:srgbClr val="FFFFCC"/>
        </a:lt2>
        <a:accent1>
          <a:srgbClr val="0099CC"/>
        </a:accent1>
        <a:accent2>
          <a:srgbClr val="00CCFF"/>
        </a:accent2>
        <a:accent3>
          <a:srgbClr val="9BBB59"/>
        </a:accent3>
        <a:accent4>
          <a:srgbClr val="8064A2"/>
        </a:accent4>
        <a:accent5>
          <a:srgbClr val="4BACC6"/>
        </a:accent5>
        <a:accent6>
          <a:srgbClr val="F79646"/>
        </a:accent6>
        <a:hlink>
          <a:srgbClr val="1ACE9F"/>
        </a:hlink>
        <a:folHlink>
          <a:srgbClr val="948CCE"/>
        </a:folHlink>
      </a:clrScheme>
    </a:extraClrScheme>
    <a:extraClrScheme>
      <a:clrScheme name="">
        <a:dk1>
          <a:srgbClr val="5F8656"/>
        </a:dk1>
        <a:lt1>
          <a:srgbClr val="FFFFFF"/>
        </a:lt1>
        <a:dk2>
          <a:srgbClr val="3C5436"/>
        </a:dk2>
        <a:lt2>
          <a:srgbClr val="D6D8C0"/>
        </a:lt2>
        <a:accent1>
          <a:srgbClr val="61733D"/>
        </a:accent1>
        <a:accent2>
          <a:srgbClr val="324A39"/>
        </a:accent2>
        <a:accent3>
          <a:srgbClr val="9BBB59"/>
        </a:accent3>
        <a:accent4>
          <a:srgbClr val="8064A2"/>
        </a:accent4>
        <a:accent5>
          <a:srgbClr val="4BACC6"/>
        </a:accent5>
        <a:accent6>
          <a:srgbClr val="F79646"/>
        </a:accent6>
        <a:hlink>
          <a:srgbClr val="73D588"/>
        </a:hlink>
        <a:folHlink>
          <a:srgbClr val="6F99B9"/>
        </a:folHlink>
      </a:clrScheme>
    </a:extraClrScheme>
    <a:extraClrScheme>
      <a:clrScheme name="">
        <a:dk1>
          <a:srgbClr val="9ABE9D"/>
        </a:dk1>
        <a:lt1>
          <a:srgbClr val="FFFFFF"/>
        </a:lt1>
        <a:dk2>
          <a:srgbClr val="5B7B65"/>
        </a:dk2>
        <a:lt2>
          <a:srgbClr val="336600"/>
        </a:lt2>
        <a:accent1>
          <a:srgbClr val="00CC66"/>
        </a:accent1>
        <a:accent2>
          <a:srgbClr val="4E7050"/>
        </a:accent2>
        <a:accent3>
          <a:srgbClr val="9BBB59"/>
        </a:accent3>
        <a:accent4>
          <a:srgbClr val="8064A2"/>
        </a:accent4>
        <a:accent5>
          <a:srgbClr val="4BACC6"/>
        </a:accent5>
        <a:accent6>
          <a:srgbClr val="F79646"/>
        </a:accent6>
        <a:hlink>
          <a:srgbClr val="FFFFCC"/>
        </a:hlink>
        <a:folHlink>
          <a:srgbClr val="9CE8A3"/>
        </a:folHlink>
      </a:clrScheme>
    </a:extraClrScheme>
    <a:extraClrScheme>
      <a:clrScheme name="">
        <a:dk1>
          <a:srgbClr val="686B5D"/>
        </a:dk1>
        <a:lt1>
          <a:srgbClr val="FFFFFF"/>
        </a:lt1>
        <a:dk2>
          <a:srgbClr val="4C4E44"/>
        </a:dk2>
        <a:lt2>
          <a:srgbClr val="D6D5C6"/>
        </a:lt2>
        <a:accent1>
          <a:srgbClr val="898D79"/>
        </a:accent1>
        <a:accent2>
          <a:srgbClr val="4D4F45"/>
        </a:accent2>
        <a:accent3>
          <a:srgbClr val="9BBB59"/>
        </a:accent3>
        <a:accent4>
          <a:srgbClr val="8064A2"/>
        </a:accent4>
        <a:accent5>
          <a:srgbClr val="4BACC6"/>
        </a:accent5>
        <a:accent6>
          <a:srgbClr val="F79646"/>
        </a:accent6>
        <a:hlink>
          <a:srgbClr val="58BE67"/>
        </a:hlink>
        <a:folHlink>
          <a:srgbClr val="C0C640"/>
        </a:folHlink>
      </a:clrScheme>
    </a:extraClrScheme>
    <a:extraClrScheme>
      <a:clrScheme name="">
        <a:dk1>
          <a:srgbClr val="FFFFDD"/>
        </a:dk1>
        <a:lt1>
          <a:srgbClr val="000000"/>
        </a:lt1>
        <a:dk2>
          <a:srgbClr val="98977A"/>
        </a:dk2>
        <a:lt2>
          <a:srgbClr val="000000"/>
        </a:lt2>
        <a:accent1>
          <a:srgbClr val="BDCDA7"/>
        </a:accent1>
        <a:accent2>
          <a:srgbClr val="A0D060"/>
        </a:accent2>
        <a:accent3>
          <a:srgbClr val="9BBB59"/>
        </a:accent3>
        <a:accent4>
          <a:srgbClr val="8064A2"/>
        </a:accent4>
        <a:accent5>
          <a:srgbClr val="4BACC6"/>
        </a:accent5>
        <a:accent6>
          <a:srgbClr val="F79646"/>
        </a:accent6>
        <a:hlink>
          <a:srgbClr val="FADD4E"/>
        </a:hlink>
        <a:folHlink>
          <a:srgbClr val="CC99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宋体</vt:lpstr>
      <vt:lpstr>Verdana</vt:lpstr>
      <vt:lpstr>Wingdings</vt:lpstr>
      <vt:lpstr>Times New Roman</vt:lpstr>
      <vt:lpstr>隶书</vt:lpstr>
      <vt:lpstr>楷体_GB2312</vt:lpstr>
      <vt:lpstr>Office Theme</vt:lpstr>
      <vt:lpstr>行政复议</vt:lpstr>
      <vt:lpstr>一、行政复议机关的确定</vt:lpstr>
      <vt:lpstr> （一）一般管辖</vt:lpstr>
      <vt:lpstr> （一）一般管辖</vt:lpstr>
      <vt:lpstr>不服工商处罚复议案</vt:lpstr>
      <vt:lpstr> 焦点 </vt:lpstr>
      <vt:lpstr>2工商系统的主张</vt:lpstr>
      <vt:lpstr>4行政复议法实施条例 </vt:lpstr>
      <vt:lpstr>处于尴尬中的行政复议</vt:lpstr>
      <vt:lpstr>处于尴尬中的行政复议</vt:lpstr>
      <vt:lpstr>二、申请与受理</vt:lpstr>
      <vt:lpstr>三、审理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2024-09-07T08:15:31.871</cp:lastPrinted>
  <dcterms:created xsi:type="dcterms:W3CDTF">2024-09-07T00:15:31Z</dcterms:created>
  <dcterms:modified xsi:type="dcterms:W3CDTF">2024-09-07T00:15:33Z</dcterms:modified>
</cp:coreProperties>
</file>