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73759-222F-453A-9427-2AA48B20C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15131-F9C7-4FFD-8740-8DB530A15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796AC-C3C5-495A-8122-BEA67A7B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BC0B6-3732-49E7-BAE0-D930B6EDB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05370-3586-4BD4-8E09-3D34AE62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5FC467-6AB1-4975-9124-FC985E281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9A2BE-ADFE-4073-B421-EE0CA93D6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2CDD0-82CC-45DB-B33C-AA3C64AEA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5B71A-9A97-459A-BA48-DC55BC7A8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8486C-982B-4C2F-BB7F-20F164ED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2B13C-565C-41A1-8D85-7631503B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4124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产期护理技术课件\n## 1.孕前准备与孕期保健\n### 1.1孕前健康教育与心理准备\n### 1.2孕期营养与饮食指导\n### 1.3孕期运动与休息安排\n## 2.分娩方式与产房环境\n### 2.1分娩方式的选择与准备\n### 2.2产房环境设施与要求\n### 2.3分娩过程中的护理配合\n## 3.新生儿护理与母乳喂养\n### 3.1新生儿生理特点与护理需求\n### 3.2母乳喂养的重要性与技巧\n### 3.3新生儿常见问题与应对方法\n## 4.产后恢复与护理\n### 4.1产后生理变化与恢复要点\n### 4.2产后心理调适与情绪管理\n### 4.3产后护理与访视服务\n## 5.孕产期护理相关法律法规\n### 5.1孕产期护理相关法律法规概述\n### 5.2护理工作中的法律风险防范\n### 5.3孕产期护理纠纷的处理与维权途径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孕产期护理技术课件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孕前准备与孕期保健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组合 16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2" name="组合 16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孕前健康教育的重要性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提高孕妇健康素质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降低孕期并发症风险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促进胎儿健康成长</a:t>
                </a:r>
                <a:endParaRPr/>
              </a:p>
            </p:txBody>
          </p:sp>
          <p:pic>
            <p:nvPicPr>
              <p:cNvPr id="1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7" name="组合 16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孕前健康教育的内容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营养与饮食指导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运动与休息安排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心理调适与情绪管理</a:t>
                </a:r>
                <a:endParaRPr/>
              </a:p>
            </p:txBody>
          </p:sp>
          <p:pic>
            <p:nvPicPr>
              <p:cNvPr id="1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组合 17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孕前心理准备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建立正确的生育观念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寻求心理支持</a:t>
                </a:r>
                <a:endParaRPr/>
              </a:p>
            </p:txBody>
          </p:sp>
          <p:pic>
            <p:nvPicPr>
              <p:cNvPr id="1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孕前健康教育与心理准备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0" name="组合 17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孕期营养需求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蛋白质：增加25%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钙：增加30%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铁：增加20%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叶酸：增加10倍</a:t>
                </a:r>
                <a:endParaRPr/>
              </a:p>
            </p:txBody>
          </p:sp>
          <p:sp>
            <p:nvSpPr>
              <p:cNvPr id="18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孕期饮食指导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控制体重增长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避免不良饮食习惯</a:t>
                </a:r>
                <a:endParaRPr/>
              </a:p>
            </p:txBody>
          </p:sp>
          <p:sp>
            <p:nvSpPr>
              <p:cNvPr id="18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孕期营养补充品的选择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维生素与矿物质补充剂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孕妇奶粉与营养品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遵医嘱使用药物</a:t>
                </a:r>
                <a:endParaRPr/>
              </a:p>
            </p:txBody>
          </p:sp>
          <p:sp>
            <p:nvSpPr>
              <p:cNvPr id="19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孕期营养与饮食指导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缓解孕期不适</a:t>
                </a:r>
                <a:endParaRPr/>
              </a:p>
            </p:txBody>
          </p:sp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孕期运动的好处</a:t>
                </a:r>
                <a:endParaRPr/>
              </a:p>
            </p:txBody>
          </p:sp>
        </p:grpSp>
        <p:grpSp>
          <p:nvGrpSpPr>
            <p:cNvPr id="20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低强度运动：如散步、瑜伽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适量运动：如游泳、孕妇健身操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避免剧烈运动与高危险性运动</a:t>
                </a:r>
                <a:endParaRPr/>
              </a:p>
            </p:txBody>
          </p:sp>
          <p:sp>
            <p:nvSpPr>
              <p:cNvPr id="20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孕期运动方式与注意事项</a:t>
                </a:r>
                <a:endParaRPr/>
              </a:p>
            </p:txBody>
          </p:sp>
          <p:sp>
            <p:nvSpPr>
              <p:cNvPr id="20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保持良好的作息规律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充足的睡眠与休息时间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适当调整工作与生活方式</a:t>
                </a:r>
                <a:endParaRPr/>
              </a:p>
            </p:txBody>
          </p:sp>
          <p:sp>
            <p:nvSpPr>
              <p:cNvPr id="20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孕期休息安排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孕期运动与休息安排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分娩方式与产房环境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分娩方式的选择</a:t>
                </a:r>
                <a:endParaRPr/>
              </a:p>
            </p:txBody>
          </p:sp>
          <p:sp>
            <p:nvSpPr>
              <p:cNvPr id="21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阴道分娩：适用于大部分孕妇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剖宫产：适用于特殊情况孕妇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考虑孕妇与胎儿的具体状况</a:t>
                </a:r>
                <a:endParaRPr/>
              </a:p>
            </p:txBody>
          </p:sp>
        </p:grpSp>
        <p:grpSp>
          <p:nvGrpSpPr>
            <p:cNvPr id="21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分娩前的准备</a:t>
                </a:r>
                <a:endParaRPr/>
              </a:p>
            </p:txBody>
          </p:sp>
          <p:sp>
            <p:nvSpPr>
              <p:cNvPr id="22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学习分娩知识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制定分娩计划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准备待产包</a:t>
                </a:r>
                <a:endParaRPr/>
              </a:p>
            </p:txBody>
          </p:sp>
        </p:grpSp>
        <p:grpSp>
          <p:nvGrpSpPr>
            <p:cNvPr id="22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分娩过程中的配合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呼吸与放松技巧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正确的用力方法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及时与医生沟通</a:t>
                </a:r>
                <a:endParaRPr/>
              </a:p>
            </p:txBody>
          </p:sp>
        </p:grpSp>
      </p:grpSp>
      <p:pic>
        <p:nvPicPr>
          <p:cNvPr id="22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分娩方式的选择与准备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产房环境设施与要求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2" name="组合 231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产房环境设施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宽敞明亮的房间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舒适的床位与床上用品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必要的医疗设备等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产房环境要求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严格的消毒隔离制度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适宜的温度与湿度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良好的空气质量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产房医护人员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经验丰富的助产士与医生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提供心理支持与人文关怀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9" name="组合 24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第一产程的护理配合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合理的呼吸与放松技巧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遵医嘱进行宫缩刺激</a:t>
                </a:r>
                <a:endParaRPr/>
              </a:p>
            </p:txBody>
          </p:sp>
          <p:sp>
            <p:nvSpPr>
              <p:cNvPr id="25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第二产程的护理配合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正确的用力方法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密切观察胎儿与母体状况</a:t>
                </a:r>
                <a:endParaRPr/>
              </a:p>
            </p:txBody>
          </p:sp>
          <p:sp>
            <p:nvSpPr>
              <p:cNvPr id="25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第三产程的护理配合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胎儿娩出后的观察与处理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母体胎盘娩出的观察与处理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产后伤口护理与出血观察</a:t>
                </a:r>
                <a:endParaRPr/>
              </a:p>
            </p:txBody>
          </p:sp>
          <p:sp>
            <p:nvSpPr>
              <p:cNvPr id="26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分娩过程中的护理配合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新生儿护理与母乳喂养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新生儿生理特点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体温调节能力差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呼吸浅快不稳定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皮肤薄嫩易受损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新生儿护理需求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保持温暖与舒适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观察与记录生理状况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新生儿生理特点与护理需求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https://d.book118.com/707064124162006046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孕产期护理技术课件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2024-09-22T06:08:32.640</cp:lastPrinted>
  <dcterms:created xsi:type="dcterms:W3CDTF">2024-09-21T22:08:32Z</dcterms:created>
  <dcterms:modified xsi:type="dcterms:W3CDTF">2024-09-21T22:08:34Z</dcterms:modified>
</cp:coreProperties>
</file>