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2BBDB4-00CD-41E7-B703-7CDF8CE71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A22B2D-3F7F-44AE-9704-50388C0F1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DCB15D-90BB-491D-8698-EF1BB04ED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F1C91F-C820-43BB-815F-381F93B91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D2BB21-89E4-4F33-9115-7F158413E9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4CF493-F19E-4F25-8FE9-99C05DF56A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1D9682-E658-414A-9CA3-27766D5C7E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58F36F-86FC-4BF5-A5B9-3C4DBC4D14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0235FA-4F2F-4471-B446-13C95C1229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DECE03-FCC4-430E-ABE5-FFF844E688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0AE95F-1A4C-42D9-B872-CDA9F5646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6505302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解析自媒体行业的商业模式与变革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自媒体商业模式解析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自媒体行业变革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自媒体行业未来展望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自媒体行业概述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自媒体是指个人或小团队通过互联网平台自主发布和传播内容的媒体形式。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个性化、自主性、交互性强、传播速度快、覆盖面广。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起步阶段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个人博客、论坛、社交媒体出现，自媒体雏形初现。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发展阶段</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智能手机普及，微博、微信等移动端自媒体平台崛起。</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成熟阶段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短视频、直播等新型自媒体形式涌现，自媒体行业生态多样化。</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自媒体的类型与分类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类型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文字、图片、音频、视频等自媒体形式。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个人品牌自媒体、专业领域自媒体、草根自媒体等。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自媒体商业模式解析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自媒体通过展示广告来获取收益，是最常见的商业模式之一。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自媒体在内容中嵌入广告或通过平台展示广告，根据广告点击量或展示量获得收益。这种模式适用于拥有一定流量和受众的自媒体。</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自媒体提供收费内容，用户需支付一定费用才能获取。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自媒体创作高质量、独家内容，用户需付费订阅或购买才能阅读。这种模式适用于提供专业知识和独家内容的自媒体。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付费阅读模式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自媒体推出会员制度，会员可享受特权服务。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自媒体设立会员制度，会员可享受独家内容、高级服务或其他特权。这种模式需要自媒体提供足够吸引会员的权益和服务。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会员制模式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自媒体通过电商平台销售产品或服务。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自媒体在内容中推广或销售自己的产品或服务，通过电商平台完成交易。这种模式需要自媒体具备一定的电商运营能力和供应链管理能力。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https://d.book118.com/707065053026006051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2024-09-24T01:52:25.454</cp:lastPrinted>
  <dcterms:created xsi:type="dcterms:W3CDTF">2024-09-23T17:52:25Z</dcterms:created>
  <dcterms:modified xsi:type="dcterms:W3CDTF">2024-09-23T17:52:27Z</dcterms:modified>
</cp:coreProperties>
</file>