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BEA23-05C7-497E-ABE0-07A747672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0648A-04BF-4EC0-90A9-72CA12A35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49E5C-1DAF-42D8-82C8-5D9B6038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A193F-EC0F-4A47-9DE3-1FDE39AC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EA4B2-4AF6-4738-BB5B-E30436361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DCB2F-9FAE-4791-A9AC-067E492BA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3F18D-B385-49A8-8DBD-44682BDF8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16732-768F-477B-947A-E2CB530A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D7794-145F-463E-B598-E3B2615B0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45448-FDCB-4AAB-AA26-CECF7188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3A99D-D0BB-4594-B486-E7671A347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5062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加强个人价值观和道德规范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加强个人价值观和道德规范的途径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个人价值观和道德规范在职场中的应用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个人成长与道德困境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个人在成长过程中，往往会面临道德选择和困境，需要明确的价值观和道德规范作为指引。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塑造良好社会风尚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通过加强个人价值观和道德规范，有助于塑造良好社会风尚，促进社会和谐与进步。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社会变革与价值观冲突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随着社会快速发展和变革，人们的价值观日益多元化，导致价值观冲突和道德失范现象频发。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417" r="3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个人价值观是人们判断事物好坏、选择行为方式的标准和依据，对于个人行为具有导向作用。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价值观是行为准则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道德规范是社会秩序保障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提升个人品德修养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推动社会文明进步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道德规范是社会共同认可的行为准则，对于维护社会秩序、促进公平正义具有重要作用。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加强个人价值观和道德规范有助于提升个人品德修养，形成健全的人格和良好的道德品质。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个人价值观和道德规范的提升有助于推动社会文明进步，营造和谐、友善、互助的社会氛围。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个人价值观和道德规范的重要性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1" r="42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价值观的定义和分类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价值观是指一个人对周围的客观事物（包括人、事、物）的意义、重要性的总评价和总看法。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价值观的分类包括多个方面，如人生价值观、职业价值观、道德价值观等。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家庭是个人价值观形成的重要场所，父母的言传身教、家庭氛围等都会对孩子的价值观产生深远影响。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社会环境对个人价值观的形成和发展也有重要影响，包括社会文化、教育背景、社交圈子等。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个人经历也是塑造价值观的重要因素，如成长过程中的挑战、成就、失败等都会对个人价值观产生影响。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个人价值观的形成和发展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个人价值观会影响职业选择，人们通常会选择那些与自己价值观相符合的职业。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个人价值观也会影响工作态度，如责任感、创新精神、团队合作等。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513" b="1851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个人价值观与职业发展密切相关，符合自己价值观的职业更容易让人感到满足和有成就感，从而有助于职业发展。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个人价值观与职业发展的关系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道德规范是社会意识形态之一，是人们共同生活及其行为的准则与规范。它代表着社会的正面价值取向，引导人们追求真、善、美。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道德规范对人们的行为具有约束和引导作用，它告诉人们应该做什么、不应该做什么，从而维护社会秩序和公共利益。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道德规范的内涵和作用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根据不同的社会领域和关系，道德规范可分为家庭道德、职业道德、社会公德等。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道德规范的内容丰富多样，包括但不限于平等待人、尊重生命、热爱和平、积极向上、引人向善。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道德规范的种类和内容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道德规范与社会责任相互促进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道德规范的提升有助于增强人们的社会责任感，而社会责任的履行也有助于提升人们的道德规范。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道德规范是社会责任的基础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一个人只有具备了基本的道德规范，才能承担起相应的社会责任。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社会责任是道德规范的体现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一个人是否履行其社会责任，是检验其是否具备道德规范的重要标准。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道德规范与社会责任的关系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https://d.book118.com/707065062061006041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2024-09-14T04:15:50.938</cp:lastPrinted>
  <dcterms:created xsi:type="dcterms:W3CDTF">2024-09-13T20:15:50Z</dcterms:created>
  <dcterms:modified xsi:type="dcterms:W3CDTF">2024-09-13T20:15:52Z</dcterms:modified>
</cp:coreProperties>
</file>