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05171-25F0-48D5-ADC4-3E5D72701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39AC3-A7F3-4A1F-A271-5103E850D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FB4F6-BC9E-4F95-9BF7-0A8CDA6C1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F1BB7-AC99-4511-81E7-A57473B3D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7771D7-2ACE-4EE6-9388-17495E315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E7AE44-F3AB-4EFA-9DDC-7F272B996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A9F7B-776C-4EFA-AA18-3B8F6AAB3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12933-5A9A-4E26-9A46-658DC9FCB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D0D03-6E80-443C-8533-607F33EE8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EEDA9-7B0E-4D5D-ABA3-E422A0AC3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1A12D-2D0E-488A-87C2-3519366CD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6506404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供应链管理环境下的库存问题与管理策略课件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管理策略之需求预测与计划制定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管理策略之采购与供应商管理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管理策略之库存控制方法探讨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管理策略之物流配送优化方案设计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由所有加盟的节点企业（或企业单位）构成，其中一般有一个核心企业（可以是产品制造企业，也可以是大型零售企业，如美国的沃尔玛特），节点企业在需求信息的驱动下，通过供应链的职能分工与合作（生产、分销、零售等），以资金流、物流或/和服务流为媒介实现整个供应链的不断增值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供应链定义与构成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的目标是在满足客户需要的前提下，对整个供应链（从供货商，制造商，分销商到消费者）的各个环节进行综合管理，例如从采购、物料管理、生产、配送、营销到消费者的整个供应链的货物流、信息流和资金流，把物流与库存成本降到最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注重总的物流成本（从原材料到最终产成品的费用）与用户服务水平之间的关系，为此要把供应链各个职能部门有机地结合在一起，从而最大限度地发挥出供应链整体的力量，达到供应链企业群体获益的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供应链中，库存控制起着重要作用。它是对供应链进行协调管理的一种有效手段。通过库存控制，可以保持生产活动的连续性和稳定性，保证按时按量地完成生产任务。同时，通过库存控制还可以降低库存成本，提高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库存问题影响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供应链中，由于各个环节之间存在不确定性因素，如需求波动、供应延迟等，导致库存问题的出现。这些问题会对供应链的运作产生负面影响，如增加成本、降低效率等。因此，对供应链环境下的库存问题进行深入研究和管理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供应链环境下库存问题重要性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库存问题及原因分析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企业为追求规模效应，盲目扩大生产，导致产品供过于求，库存积压。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过度生产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需求预测不准确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供应链响应迟缓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458" r="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对市场需求的预测偏离实际，造成产品过剩。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供应链各环节协同不足，对市场变化反应迟钝，导致库存积压。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库存积压与过剩现象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需求波动导致库存不稳定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季节性波动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某些产品具有明显的季节性需求特点，如服装、食品等，需求波动大。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市场不确定性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市场竞争激烈，消费者需求多变，难以准确预测。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促销活动影响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企业为扩大市场份额，经常进行各种促销活动，导致需求短期内大幅波动。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供应链各环节间信息传递不及时、不准确，导致库存决策失误。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供应链成员间缺乏信息共享机制，无法实时掌握市场动态和库存情况。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需求信息在供应链传递过程中被逐级放大，导致上游企业库存积压。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牛鞭效应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信息不对称引发库存风险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供应链成员各自为政，缺乏协同计划，导致重复生产和库存浪费。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缺乏协同计划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物流环节衔接不紧密，运输效率低下，导致库存积压和成本增加。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物流运作不畅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企业缺乏有效的库存管理制度和方法，导致库存水平过高或过低。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供应链协同不足造成库存浪费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管理策略之需求预测与计划制定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因果关系分析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识别影响需求的因素，建立因果关系模型，预测未来需求。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应用神经网络、支持向量机等算法，训练需求预测模型，提高预测准确性。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利用历史销售数据，通过时间序列模型（如移动平均、指数平滑等）进行需求预测。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根据不同产品的市场需求和盈利能力，优化产品组合，提高整体效益。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需求与供应平衡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对比需求预测和供应能力，调整生产计划以满足市场需求。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促进销售、生产、采购等部门间的沟通与协作，确保S&amp;OP的有效实施。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销售与运营计划（S&amp;OP）实施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MRP运算与生成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基于需求预测、BOM和库存状态，进行MRP运算，生成物料采购和生产计划。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物料清单（BOM）管理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建立并维护物料清单，明确产品结构和物料用量。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库存状态监控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实时跟踪物料库存状态，包括库存量、在途量、已分配量等。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物料需求计划（MRP）编制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评估现有产能，预测未来产能需求，制定产能规划方案。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产能评估与规划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根据产能规划和实际需求，优化人力、物力、财力等资源配置，提高资源利用效率。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采用柔性制造技术和策略，如精益生产、敏捷制造等，提高生产系统的适应性和响应能力。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柔性制造策略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产能规划和资源配置优化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管理策略之采购与供应商管理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https://d.book118.com/707065064043006035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2024-09-09T15:21:35.540</cp:lastPrinted>
  <dcterms:created xsi:type="dcterms:W3CDTF">2024-09-09T07:21:35Z</dcterms:created>
  <dcterms:modified xsi:type="dcterms:W3CDTF">2024-09-09T07:21:37Z</dcterms:modified>
</cp:coreProperties>
</file>