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60A45-608F-4F0C-BDEE-F202F3FD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09B1F-3688-47D6-B29D-0056AE5A0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68EEE-7B6B-4731-A556-603345512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3B88E-E0A8-4F4F-9C6A-42BC51D2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89BC5-B76E-4A03-917B-6A0E275DD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A731D-5DCF-4EB7-B77B-88F802B4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7EC18-2A82-4969-AA44-1FC7F400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146F3-FBB2-49E1-A021-7C1AB669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E158A-1C57-4549-A395-123BA4D03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C2084-C2CB-41F8-90BC-16E3FFF79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3BAA6-8CBF-410C-ABDA-0FC54B2B8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6002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产科延续性护理的实践效果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产科护理的重要性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随着医疗技术的进步和人们健康意识的提高，产科护理在保障母婴健康方面发挥着越来越重要的作用。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传统护理模式的局限性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传统的医院内护理模式难以满足产妇和新生儿长期健康需求，需要寻求更加全面和持续的护理方式。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延续性护理的兴起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延续性护理模式作为一种新型的护理方式，旨在为患者提供从医院到家庭的无缝衔接的护理服务，逐渐受到广泛关注和应用。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通过实施产科延续性护理，为产妇和新生儿提供更加全面、专业的护理服务，促进母婴健康。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弥补传统护理模式的不足，提高母婴健康水平，促进家庭和谐幸福，同时为医疗保健体系节约成本。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产科延续性护理的基本概念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产科延续性护理是指通过一系列的护理措施，在产妇出院后继续提供必要的健康服务和支持，以促进母婴健康和良好适应社会的过程。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延续性、综合性、个性化、协调性和合作性。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75" r="13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随着医疗模式的转变和人们对健康需求的提高，产科延续性护理在促进母婴健康、减少产后并发症和改善母婴生活质量方面具有重要意义。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产科延续性护理的应用范围包括但不限于产后访视、电话随访、线上咨询和社区宣教等，旨在为产妇和家庭提供全方位、连续性的护理服务。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产科延续性护理的实施方式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定期进行家庭访视，了解产妇和新生儿的健康状况，提供必要的健康指导和支持。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针对产妇的生理和心理变化，提供个性化的护理和关爱，帮助其适应角色转变和生活变化。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224" b="92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对新生儿的喂养、护理和早期教育进行指导，促进母婴健康和亲子关系的建立。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家庭访视护理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通过电话随访的方式，定期了解产妇和新生儿的健康状况，解答疑问并提供必要的护理建议。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根据产妇的需求，提供个性化的健康咨询和指导，帮助其解决实际问题。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提醒产妇按时进行产后复查和接种疫苗，确保母婴健康。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电话随访护理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通过在线问卷、视频等方式，评估产妇和新生儿的健康状况，制定个性化的护理计划。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借助网络平台，实现医疗资源的共享和信息的互通，提高产科延续性护理的效率和效果。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利用互联网平台，建立产科延续性护理的网络服务体系，提供在线咨询、健康教育等服务。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网络平台护理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https://d.book118.com/707066002051006032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2024-09-05T03:15:50.414</cp:lastPrinted>
  <dcterms:created xsi:type="dcterms:W3CDTF">2024-09-04T19:15:50Z</dcterms:created>
  <dcterms:modified xsi:type="dcterms:W3CDTF">2024-09-04T19:15:52Z</dcterms:modified>
</cp:coreProperties>
</file>