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22D21-E284-4D27-BA78-AA457B31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2C3B2-1843-46EF-89B8-9C24F206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8227D-19E8-491A-9CFC-CD5440264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95C43-4788-4132-B14F-32175FBE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750B9-B2E2-492C-8420-CFF455FA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14DDE-B150-4BFA-984F-E2056926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E81B6-E6D8-4C7F-81E9-11DD8928D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AA3CC-8227-42C3-A86C-44803A1C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58196-DA11-4327-ADA1-F6A88CCC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2A790-D324-418E-BD47-EBF16638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88629-E88A-4CEB-9F55-F20AAA87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6006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必修四《哲学的基本问题》课件\n## 1.哲学的基本问题及其重要性\n### 1.1哲学基本问题的定义与内涵\n### 1.2哲学基本问题的历史背景\n### 1.3哲学基本问题的重要性及其影响\n## 2.哲学基本问题的两个分支\n### 2.1唯物主义的观点及其发展\n### 2.2唯心主义的观点及其发展\n### 2.3唯物主义和唯心主义的比较与辨析\n## 3.哲学基本问题的具体表现\n### 3.1世界本原问题的探讨\n### 3.2认识论问题的探讨\n### 3.3价值观问题的探讨\n## 4.哲学基本问题在现代哲学中的发展\n### 4.1现代哲学的多元化趋势\n### 4.2现代哲学对哲学基本问题的重新审视\n### 4.3现代哲学对哲学基本问题的创新与发展\n## 5.哲学基本问题的实际应用\n### 5.1哲学基本问题在教育领域的应用\n### 5.2哲学基本问题在社会科学领域的应用\n### 5.3哲学基本问题在自然科学领域的应用\n## 6.总结与展望\n### 6.1哲学基本问题的重要性及其对哲学的启示\n### 6.2哲学基本问题在未来的发展趋势\n### 6.3对学习哲学基本问题的建议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高中政治必修四《哲学的基本问题》课件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哲学的基本问题及其重要性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哲学基本问题是指哲学研究中的核心问题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世界本原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的问题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哲学基本问题是哲学研究的出发点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贯穿于哲学发展的始终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决定了哲学研究的方向和方法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哲学基本问题具有重要的理论意义和实践意义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对人类实践活动具有重要的指导意义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哲学基本问题的定义与内涵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古代哲学时期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哲学家们关注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世界本原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等不同的本原观点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中世纪哲学时期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哲学家们关注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的存在和性质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的关系问题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近现代哲学时期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哲学家们关注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等不同的观点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哲学基本问题的历史背景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哲学基本问题揭示了哲学研究的核心内容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明确了哲学研究的对象和范围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有助于哲学家们明确研究方向和思路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哲学基本问题为哲学发展提供了基本框架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决定了哲学研究的理论体系和方法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为哲学家们提供了思考和评判的基础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哲学基本问题对人类认识和实践具有重要的指导意义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为人们认识世界提供了基本的思路和方法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对人类实践活动具有重要的指导意义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哲学基本问题的重要性及其影响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哲学基本问题的两个分支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物质是第一性的，意识是第二性的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物质决定意识，意识反映物质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唯物主义主张物质是世界本原的观点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古代朴素唯物主义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近现代辩证唯物主义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唯物主义的发展经历了不同的阶段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对人类实践活动具有重要的指导意义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唯物主义具有重要的理论和实践意义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唯物主义的观点及其发展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唯心主义主张意识是世界本原的观点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意识是第一性的，物质是第二性的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意识决定物质，物质反映意识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唯心主义的发展经历了不同的阶段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古代唯心主义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近现代主观唯心主义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唯心主义具有重要的理论和实践意义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对人类实践活动具有重要的指导意义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唯心主义的观点及其发展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唯物主义和唯心主义在哲学基本问题上的分歧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唯物主义主张物质是世界本原，唯心主义主张意识是世界本原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唯物主义主张物质决定意识，唯心主义主张意识决定物质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唯物主义和唯心主义的优势和局限性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唯物主义具有较强的科学性和实践性，但有时过于强调物质，忽视意识的作用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唯心主义具有较强的理论性和思辩性，但有时过于强调意识，忽视物质的作用</a:t>
                </a:r>
                <a:endParaRPr/>
              </a:p>
            </p:txBody>
          </p:sp>
        </p:grpSp>
        <p:grpSp>
          <p:nvGrpSpPr>
            <p:cNvPr id="2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唯物主义和唯心主义的相互关系和影响</a:t>
                </a:r>
                <a:endParaRPr/>
              </a:p>
            </p:txBody>
          </p:sp>
          <p:sp>
            <p:nvSpPr>
              <p:cNvPr id="2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唯物主义和唯心主义在哲学发展中相互对立、相互补充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唯物主义和唯心主义的争论推动了哲学的发展和创新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唯物主义和唯心主义的比较与辨析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哲学基本问题的具体表现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世界本原问题是指哲学研究中关于世界本质和起源的问题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古代哲学家们关注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等不同的本原观点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近现代哲学家们关注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的关系问题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世界本原问题的探讨具有重要的理论和实践意义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对人类实践活动具有重要的指导意义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世界本原问题的探讨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认识论问题是指哲学研究中关于人类认识的本质、来源和过程的问题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认识的来源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的争论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认识的过程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感性认识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理性认识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的关系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认识论问题的探讨具有重要的理论和实践意义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对人类实践活动具有重要的指导意义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认识论问题的探讨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价值观问题是指哲学研究中关于价值观念、价值判断和价值选择的问题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价值的本质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的争论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的探讨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价值观问题的探讨具有重要的理论和实践意义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为人类认识世界提供了基本的思路和方法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对人类实践活动具有重要的指导意义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价值观问题的探讨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https://d.book118.com/707066006036006045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高中政治必修四《哲学的基本问题》课件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2024-09-19T22:33:30.965</cp:lastPrinted>
  <dcterms:created xsi:type="dcterms:W3CDTF">2024-09-19T14:33:30Z</dcterms:created>
  <dcterms:modified xsi:type="dcterms:W3CDTF">2024-09-19T14:33:32Z</dcterms:modified>
</cp:coreProperties>
</file>