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BF9ECC-8270-4011-978D-041DD4563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3C8C2-8E17-42FA-8285-68C2ACCD7F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219EEF-86A8-415D-8F81-3B186FE1E8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B5247B-1508-4BCC-813D-54DB251F0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E3B8B7-0E59-4911-B042-4545D04C2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A43164-ACB8-418F-9271-953DF9279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B17DCB-1483-4D82-81E5-6E1850EA4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0A9EA-15CA-460A-BC0C-B0D32CEA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C9EC1-0B30-4ECC-9F38-D52494E70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C6D75-1241-46B0-92AA-16282172C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E3065-DA54-4EF6-94CB-E47B7801A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100062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基金行业行业运作规则制度培训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基金行业基本规则与制度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基金募集、设立与运作规则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基金投资、交易与结算规则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基金信息披露与报告制度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基金合规管理与风险防范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通过培训，使参与者全面了解基金行业的运作规则、制度框架和市场环境，提升对行业的整体认知。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提升行业认知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随着基金行业监管政策的不断完善，培训有助于参与者及时掌握并适应新的监管要求，确保业务合规。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适应监管要求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通过分享行业最佳实践和创新案例，培训旨在推动基金行业的健康、可持续发展。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促进行业发展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基金行业现状及发展趋势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行业规模持续扩大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近年来，我国基金行业规模持续扩大，产品类型日益丰富，投资者群体不断壮大。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监管政策不断完善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为保障投资者权益和促进行业健康发展，监管部门不断完善相关政策法规，提高行业准入门槛和规范化程度。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创新驱动行业发展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在数字化、智能化等技术的推动下，基金行业在业务模式、产品创新等方面不断探索，为投资者提供更加便捷、个性化的服务。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国际化趋势加速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随着我国资本市场对外开放程度的不断提升，基金行业的国际化趋势日益明显，国内基金公司积极参与国际竞争与合作。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基金行业基本规则与制度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《证券投资基金法》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规范证券投资基金运作活动，保护投资人及相关当事人的合法权益，促进证券投资基金和资本市场的健康发展。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《私募投资基金监督管理暂行办法》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对私募基金的募集、运作、信息披露等方面进行规范，加强私募基金监管。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中国证券监督管理委员会（证监会）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负责监管证券市场和证券投资基金，制定相关法规和政策，维护市场秩序和投资者权益。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中国证券投资基金业协会（中基协）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自律性组织，负责行业自律管理、制定行业标准和业务规范、组织培训和交流等。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基金监管体系及职责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股东会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监事会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高级管理人员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基金公司内部治理结构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公司的最高权力机构，由全体股东组成，负责审议和批准公司的重大事项。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公司的监督机构，负责对公司财务和业务进行监督，保护公司和投资者的利益。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公司的决策机构，负责制定公司的战略规划和业务计划，监督公司的日常经营和管理。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包括总经理、副总经理、财务负责人等，负责公司的日常经营和管理，执行董事会的决策。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基金募集、设立与运作规则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通过公开方式向不特定投资者募集资金，包括发售基金份额和宣传推广等活动。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公募基金募集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私募基金募集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募集程序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通过非公开方式向特定投资者募集资金，采取与投资者签订私募基金合同等方式进行。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包括申请募集文件、发布招募说明书、接受投资者认购申请、募集资金划入指定账户等步骤。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基金募集方式及程序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符合相关法律法规规定的条件，如注册资本、管理人员资质、内部治理结构等。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设立条件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提交设立申请材料，经监管部门审核批准后，办理工商注册登记手续并领取营业执照。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设立程序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在指定机构进行备案，提交相关文件和信息，以便监管部门对基金运作进行监督和管理。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备案要求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基金设立条件及程序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基金运作原则及策略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运作原则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遵守相关法律法规和基金合同的约定，以投资者利益最大化为首要目标，确保基金财产安全、稳健运作。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根据基金合同约定的投资范围、投资比例和投资限制等要求，制定相应的投资策略和风险控制措施。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信息披露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定期向投资者披露基金运作情况、投资组合、净值表现等信息，保障投资者的知情权和监督权。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基金投资、交易与结算规则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https://d.book118.com/707100062025006033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2024-09-06T09:07:08.598</cp:lastPrinted>
  <dcterms:created xsi:type="dcterms:W3CDTF">2024-09-06T01:07:08Z</dcterms:created>
  <dcterms:modified xsi:type="dcterms:W3CDTF">2024-09-06T01:07:10Z</dcterms:modified>
</cp:coreProperties>
</file>