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F0DD1E-1BA8-4A0B-B7D7-1DBBFA29C9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CFF1E4-323D-424C-ABDD-27164C5F84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CFF6A11-AA64-4BCF-B9A8-C041C8A643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679267-CC0C-4750-943F-0EF806D089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1A4C62-A6C4-476A-B065-4CF07930ED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6E38E95-115A-47EB-AD1A-E617997679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8F99FF-B891-4BE2-B07E-E3C92D5A6B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E478A8-E6A2-40FE-AD92-A872DC14B5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DCE7CE-7941-4B68-B034-D9122B4ED7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1E2DE1-62E9-4E7F-87D3-EDDC9B0E6A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3EDFFD-162C-4B48-846D-ECC48454CB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710106400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solidFill>
                <a:latin typeface="Microsoft Yahei"/>
                <a:ea typeface="Microsoft Yahei"/>
                <a:cs typeface="Microsoft Yahei"/>
              </a:rPr>
              <a:t>外贸行业职业生涯规划总结报告</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solidFill>
                <a:latin typeface="Microsoft Yahei"/>
                <a:ea typeface="Microsoft Yahei"/>
                <a:cs typeface="Microsoft Yahei"/>
              </a:rPr>
              <a:t>汇报人：&lt;XXX&gt;</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外贸行业概述</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外贸行业职业发展路径</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外贸行业所需技能与素质</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外贸行业职业规划建议</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外贸行业成功案例分享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外贸行业概述</a:t>
            </a:r>
          </a:p>
        </p:txBody>
      </p:sp>
      <p:sp>
        <p:nvSpPr>
          <p:cNvPr id="4" name="TextBox 4"/>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外贸行业是指涉及进出口贸易的企业、组织、个人以及与之相关的各种服务活动。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外贸行业具有国际性、政策性、竞争性、风险性和创新性的特点，需要不断适应国际市场的变化和政策环境的变化，同时需要具备创新意识和风险管理能力。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外贸行业的定义与特点</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外贸行业的发展趋势与前景</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随着全球化和经济一体化的深入发展，外贸行业将继续保持增长态势。同时，新兴市场的崛起、电子商务的广泛应用以及供应链管理的优化等也将成为外贸行业发展的重要趋势。</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发展趋势</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未来，外贸行业将继续发挥其在推动经济增长、创造就业机会和促进国际交流等方面的重要作用。随着技术的不断创新和市场环境的不断变化，外贸行业也将迎来更多的发展机遇和挑战。对于有志于从事外贸行业的人士来说，了解行业发展趋势和前景，制定合理的职业生涯规划，将有助于在未来的市场竞争中取得优势。</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前景展望</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外贸行业职业发展路径</a:t>
            </a:r>
          </a:p>
        </p:txBody>
      </p:sp>
      <p:sp>
        <p:nvSpPr>
          <p:cNvPr id="4" name="TextBox 4"/>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基础入门，积累经验</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初级岗位是外贸行业的起点，主要职责是协助高级业务员或经理处理日常业务，包括客户沟通、订单跟进、单证制作等。通过这个岗位，新人可以逐渐熟悉业务流程，积累经验和技能。</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初级岗位：外贸专员、外贸助理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业务管理，团队领导</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中级岗位是外贸行业的重要阶段，担任外贸经理或区域经理的人需要具备一定的团队管理和业务拓展能力。他们负责制定销售计划、组织销售活动、管理客户和业务关系，以及带领团队达成销售目标。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中级岗位：外贸经理、区域经理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战略决策，全面管理</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高级岗位是外贸行业的领导层，担任外贸总监或国际业务部总经理的人需要具备战略眼光和全局观念。他们负责制定公司外贸业务的战略规划、监督业务执行情况、协调内外部资源，以及与其他高层管理人员共同制定公司整体发展策略。</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高级岗位：外贸总监、国际业务部总经理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外贸行业所需技能与素质</a:t>
            </a:r>
          </a:p>
        </p:txBody>
      </p:sp>
      <p:sp>
        <p:nvSpPr>
          <p:cNvPr id="4" name="TextBox 4"/>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在当今全球化的时代，语言能力是外贸行业从业者必备的核心技能之一。英语作为全球通用语言，是外贸行业的基本要求。此外，掌握小语种如西班牙语、法语、德语等，将更具竞争优势。</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良好的英语听说读写能力是外贸行业的基本要求，能够与国外客户进行无障碍沟通。同时，随着外贸市场的不断扩大，小语种人才的需求也逐渐增加。掌握小语种的人才在开拓特定市场时更具优势，能够帮助企业更好地融入当地文化，拓展业务。</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语言能力：英语、小语种</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https://d.book118.com/707101064002006041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2024-09-13T15:37:04.907</cp:lastPrinted>
  <dcterms:created xsi:type="dcterms:W3CDTF">2024-09-13T07:37:04Z</dcterms:created>
  <dcterms:modified xsi:type="dcterms:W3CDTF">2024-09-13T07:37:06Z</dcterms:modified>
</cp:coreProperties>
</file>