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4147C-26B4-4C76-9EDD-1497AF13B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74C9A-9759-4C72-9DAD-B9FFB9117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4EAC7-1F23-44E5-9079-934B93667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3736B4-EBD1-40C2-B7E2-BD948F467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6F9446-0245-4996-B689-B1A9B722E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F4717D-342D-4424-B97E-CCE0DF4A1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D4A5E8-9CFA-4286-9D2C-CB187E0C5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480F7-1D90-47AE-885B-C3F1B5B38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0C8CFA-438F-4CF5-8AF6-92790F450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3593B-2B51-4BDD-A834-F17B08932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46A54-6724-4518-870E-EFA86268D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011061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管理技巧提升培训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管理沟通技巧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时间管理技巧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团队管理技巧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情绪管理技巧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创新管理技巧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提升管理能力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通过培训使管理者掌握先进的管理理念和方法，提高管理水平和效率。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适应企业发展需求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随着企业规模扩大和业务复杂化，对管理者的能力要求也越来越高，需要不断提升管理技巧以适应企业发展需求。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弥补管理知识不足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部分管理者可能缺乏系统的管理知识和经验，通过培训可以弥补这一不足，提高管理效果。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管理技巧的重要性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提高团队效率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优秀的管理者能够激发团队成员的积极性和创造力，提高团队整体效率。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促进企业创新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管理者具备创新管理技巧，有助于推动企业不断创新发展，保持竞争优势。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增强企业凝聚力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管理者掌握良好的沟通技巧和领导能力，能够增强企业内部凝聚力，形成良好的企业文化。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管理沟通技巧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在沟通之前，要明确沟通的目的和预期结果，以便更好地制定沟通策略。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08" r="1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使用清晰、准确的词汇和简洁的语言表达，避免使用模糊或晦涩的词汇。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用词准确、简洁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83" r="12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427" r="1242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除了语言本身，还要注意身体语言、面部表情和声音语调等非语言信号，这些信号同样传递着重要的信息。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注意非语言信号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在沟通过程中，要积极倾听对方的观点和意见，理解对方的立场和感受，不要急于打断或反驳。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给予反馈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提问和澄清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在倾听的同时，要适时给予反馈，确认自己是否正确理解了对方的意思，并鼓励对方继续表达。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如果有不明确或不清楚的地方，可以通过提问和澄清来进一步了解对方的想法和需求。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倾听与反馈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在处理冲突时，首先要分析冲突的来源和性质，明确双方的分歧和利益关注点。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7042" r="704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分析冲突来源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根据冲突的性质和双方的需求，提出切实可行的解决方案，并寻求双方的共识和支持。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提出解决方案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在解决方案的实施过程中，可能需要进行协商和妥协，以实现双方的利益最大化和关系的和谐发展。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协商和妥协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处理冲突和解决问题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时间管理技巧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时间管理原则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重要性原则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设定明确的目标，并根据目标制定时间计划，确保工作有计划、有步骤地进行。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目标导向原则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灵活性原则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适应变化，及时调整计划和安排，以应对突发情况和不可预测的因素。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优先处理重要且紧急的任务，合理安排时间，确保重要工作得到及时关注和处理。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评估任务优先级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根据任务的紧急程度、重要性和影响范围，对任务进行优先级排序。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制定任务清单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列出所有待办事项，明确每项任务的目标、截止日期和所需资源。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为每项任务分配合理的时间，制定详细的时间表，确保按计划进行。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407" r="1740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制定计划和优先级排序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提高工作效率的方法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105" r="16105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保持专注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避免分心，专注于当前任务，减少中断和干扰，提高工作效率。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学会拒绝和委托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对于不重要或超出自身职责范围的任务，学会拒绝或委托给他人，避免时间浪费和精力分散。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合理规划休息时间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定时休息，避免长时间连续工作导致疲劳和效率下降。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利用工具和技术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采用时间管理软件、待办事项清单、提醒工具等，帮助自己更好地管理时间和任务。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团队管理技巧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明确、具体、可衡量的目标能够激发团队成员的积极性和动力。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团队目标设定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通过共同的价值观、信念和行为准则，增强团队的凝聚力和向心力。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团队文化塑造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运用物质激励、精神激励、发展激励等多种手段，激发团队成员的潜能和创造力。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团队建设与激励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https://d.book118.com/707101106160006042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2024-09-16T10:22:50.643</cp:lastPrinted>
  <dcterms:created xsi:type="dcterms:W3CDTF">2024-09-16T02:22:50Z</dcterms:created>
  <dcterms:modified xsi:type="dcterms:W3CDTF">2024-09-16T02:22:52Z</dcterms:modified>
</cp:coreProperties>
</file>