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46012-8EE2-4357-BEF3-0375F772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C3EB8-DD39-4E7B-A07D-2904C7AC2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4FC8A-3119-414D-AC53-DCD6A6FEE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CA858-24F7-4355-BFD9-E97533C51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3386D0-953D-44D9-B82E-F23A22A45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3077D1-D61A-430C-B705-2A543049F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5A17F0-CBB3-445F-AC9B-8E8698B73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7F1E9-3521-49B4-B82C-A40423958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9637E-9137-48BA-9DB0-0A8B91127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057E3-B7A0-4E60-9015-F8E8A6812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86AEA-3F61-4386-8292-8519BAD9E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011621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超市采购员个人工作总结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工作职责与成果概述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供应商管理与合作关系建立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商品采购策略及实施效果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价格谈判与成本控制能力展示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库存管理及优化措施汇报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工作职责与成果概述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负责超市各类商品的采购工作，与供应商进行价格谈判和合同签订，确保商品品质和价格优势。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商品采购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深入了解市场动态和消费者需求，为超市提供符合市场趋势的商品采购建议。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根据超市销售数据和库存情况，制定合理的采购计划和补货策略，确保库存周转率和商品新鲜度。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维护与供应商的良好关系，及时解决合作过程中的问题，确保供应链畅通。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采购员岗位职责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通过精细化的市场调研和价格谈判，成功降低了采购成本，为超市节约了大量资金。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商品品质提升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库存周转率提高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供应商合作优化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严格筛选供应商和商品，提高了超市商品的整体品质，赢得了消费者的认可和信赖。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通过合理的采购计划和补货策略，有效提高了库存周转率，减少了滞销和过期商品的数量。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成功引入了多家优质供应商，丰富了商品种类和品牌选择，提升了超市的竞争力。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及时响应销售部门的补货需求和建议，确保商品供应满足销售需求。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与销售部门紧密合作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准确提供采购成本和费用数据，协助财务部门进行预算控制和财务分析。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与财务部门协同工作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保持与供应商的定期沟通和协调，确保采购过程中的信息畅通和问题解决。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与供应商有效沟通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参加超市组织的各类团队活动和培训，提升个人综合素质和团队协作能力。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积极参与团队活动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供应商管理与合作关系建立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供应商筛选与评估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供应商信息收集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通过多种渠道收集潜在供应商的信息，包括产品质量、价格、交货期、售后服务等。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初步筛选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根据超市的需求和标准，对收集到的供应商信息进行初步筛选，剔除明显不符合要求的供应商。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对初步筛选通过的供应商进行深入评估，包括现场考察、产品试用、价格谈判等，确保选择到合适的供应商。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与选定的供应商进行合同条款的协商，明确双方的权利和义务，确保合同条款的公平性和合理性。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合同条款协商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合同执行跟踪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在协商一致后，与供应商签订正式的采购合同，明确采购商品、价格、交货期等关键条款。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对签订的合同进行跟踪和管理，确保供应商按照合同约定履行义务，保证采购商品的品质和交货期。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合作协议签订及执行情况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定期与供应商进行沟通和交流，了解供应商的生产和经营情况，及时解决合作过程中出现的问题。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与优秀的供应商建立长期稳定的合作关系，探讨更深层次的合作可能性，如共同研发新产品、降低采购成本等。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对有潜力的供应商进行培育和支持，帮助其提高产品质量和管理水平，实现共同成长。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供应商培育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供应商关系维护与发展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商品采购策略及实施效果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市场调研与趋势分析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关注市场动态和消费者趋势，收集和分析竞争对手的商品信息，以及时调整采购策略。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顾客反馈收集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通过顾客调查和反馈收集，了解顾客对商品的满意度和改进意见，不断优化商品结构。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商品销售数据分析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通过定期分析商品销售数据，了解各类商品的销售情况和顾客需求，为采购决策提供数据支持。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商品需求分析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167" r="9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采购谈判与合同签订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与供应商进行谈判，争取有利的采购价格和条件，并签订正式的采购合同。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采购预算制定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根据销售数据和市场需求，制定合理的采购预算，确保采购活动的经济效益。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筛选优质供应商，建立稳定的合作关系，确保商品质量和供货稳定性。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采购计划与策略制定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https://d.book118.com/707101162156006034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2024-09-08T23:08:47.064</cp:lastPrinted>
  <dcterms:created xsi:type="dcterms:W3CDTF">2024-09-08T15:08:47Z</dcterms:created>
  <dcterms:modified xsi:type="dcterms:W3CDTF">2024-09-08T15:08:49Z</dcterms:modified>
</cp:coreProperties>
</file>