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6B6E1-8F1B-4BBE-8291-A181E92B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9639E-D2E6-4B8A-B73B-E1ED06AC1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86EFB-13B4-415C-A177-87D4AA1C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ACE2B-8635-4D7B-A79C-FD49AACB9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2533E-D4B7-4763-B1C8-09D76626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C4C2E-999F-4FFB-BB5B-6991CB4A3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46C28-1979-416E-ADC7-49302DF5C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9DABB-643B-4893-BFC5-EA5052A3F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09C7A-7696-4DEC-9CF8-8A06DA3E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166A5-6DE4-49D3-90D3-CEC2E8C2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14248-7EF0-40CC-AC51-0A943AB3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2011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电气自动化专业个人发展目标书范文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我拥有电气自动化专业学士学位，具备扎实的电气工程基础知识和实践经验。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我对电气自动化领域的新技术和趋势保持关注，并不断学习新的知识和技能。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我对电气自动化工程项目的实施和管理有深入的理解，能够独立完成复杂任务。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我的电气自动化专业背景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我具备良好的团队协作和沟通能力，能够与团队成员有效协作，共同完成项目任务。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我具备电气设计、控制系统设计和实施的能力，能够独立完成自动化系统的设计和调试。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我熟悉多种编程语言和开发工具，能够进行自动化控制系统的软件开发和维护。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我的技能与能力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我对电气自动化技术充满热情，乐于探索新技术和应用领域。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我注重实践和创新，追求卓越的工程质量和用户体验。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我认为团队合作和持续学习是个人和职业发展的重要驱动力。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我的兴趣与价值观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掌握电气自动化专业基础知识，为后续的职业发展打下坚实基础。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获得电气工程师认证，提升自己在电气自动化领域的专业水平。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在电气自动化领域找到一份合适的工作，积累实际工作经验。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成为电气自动化领域的专家，具备解决复杂问题的能力。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获得高级电气工程师认证，提升自己的专业地位和竞争力。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在工作中取得突出的成绩，获得晋升和加薪的机会。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创立自己的电气自动化公司，实现个人价值和梦想。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为社会和经济发展做出贡献，成为行业的佼佼者。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53" r="1695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成为电气自动化领域的领军人物，具备引领行业发展的能力。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长期职业目标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https://d.book118.com/707102011153006043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2024-09-17T21:43:17.821</cp:lastPrinted>
  <dcterms:created xsi:type="dcterms:W3CDTF">2024-09-17T13:43:17Z</dcterms:created>
  <dcterms:modified xsi:type="dcterms:W3CDTF">2024-09-17T13:43:19Z</dcterms:modified>
</cp:coreProperties>
</file>