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D8A0D4-BE06-4FFC-941A-DB4F67ED8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58FC87-295C-445B-BCF6-FFA2B373C5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4859B0-8F3D-40E0-957A-209730B412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850C02-A6DC-489C-9482-2412F26DA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7E7FE4-F4F5-41CB-9618-E4AA65343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7FF278A-FF57-4556-B244-C3D589146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3897D9-3A80-47FE-8D08-02236A64F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AE6858-8F01-4923-ACC2-22BAECFC06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DC1167-534C-46C7-BCF7-87BE8FF4D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2ACFE4-8D10-46BC-AE1A-762C3E41D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87C36A-E9D4-49BC-9F02-66BFBDFC63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710312103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促进心理健康的产品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55002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产品概述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产品类型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产品功能与特点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产品应用场景与案例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产品评价与反馈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722" r="217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促进心理健康的产品是指那些旨在提高个体心理健康水平、缓解心理压力、改善情绪状态的产品。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这类产品通常具有针对性强、使用方便、效果显著等特点，能够满足不同人群的心理健康需求。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562" b="456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提高个体的心理健康水平，缓解心理压力，改善情绪状态，帮助个体更好地应对生活中的挑战和压力。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促进心理健康的产品不仅有助于提升个体的生活质量，还能为社会带来积极的影响，如降低心理疾病的发生率、提高个体的工作效率等。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产品的目标与价值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价值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随着人们对心理健康的重视程度不断提高，促进心理健康的产品正呈现出多样化、个性化、科技化的发展趋势。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预计未来心理健康产品市场将继续保持快速增长，产品种类将更加丰富，科技含量将进一步提高，个性化定制将成为主流。同时，随着社会对心理健康的关注度不断提升，心理健康产品的应用领域也将不断扩大。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前景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产品的发展趋势与前景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产品类型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提供在线心理测评、心理咨询、心理疏导等功能，帮助用户了解自己的心理状态，缓解压力和焦虑。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心理健康APP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通过游戏化的方式，帮助用户放松心情、缓解压力，提高心理健康水平。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心理游戏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提供心理测评、记录、跟踪等功能，帮助用户管理自己的心理健康状况。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心理健康管理工具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心理健康软件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监测用户的生理指标，如心率、睡眠质量等，提供个性化的健康建议。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智能手环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智能音箱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智能家居系统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25" b="1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提供心理疏导、冥想引导等功能，帮助用户放松身心。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通过智能家居设备，为用户创造舒适、放松的生活环境。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心理健康硬件设备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提供心理学知识和技巧，帮助用户了解心理健康的重要性。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心理健康书籍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提供在线或线下课程，帮助用户学习如何应对心理问题、提高心理素质。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心理健康课程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通过小组活动、互动练习等方式，帮助用户提升心理素质和应对能力。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心理成长工作坊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心理健康书籍与课程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心理健康咨询服务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在线心理咨询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提供在线心理测评、心理咨询、心理疏导等服务，帮助用户解决心理问题。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电话咨询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通过电话方式提供心理咨询和心理疏导服务。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面谈咨询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提供面对面的心理咨询和心理疏导服务，帮助用户深入了解自己的心理状态。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产品功能与特点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心理疏导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软件提供心理疏导功能，通过引导用户进行深呼吸、冥想等放松活动，缓解压力和焦虑。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实时监测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心理健康软件能够实时监测用户的情绪状态，通过分析用户的行为和语言，提供个性化的反馈和建议。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社交互动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软件提供用户之间的互动平台，让用户能够分享自己的感受和经历，获得情感支持和共鸣。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5298" r="529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1108" r="11108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心理健康软件的特色功能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https://d.book118.com/707103121033006044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2024-09-18T10:57:11.012</cp:lastPrinted>
  <dcterms:created xsi:type="dcterms:W3CDTF">2024-09-18T02:57:11Z</dcterms:created>
  <dcterms:modified xsi:type="dcterms:W3CDTF">2024-09-18T02:57:13Z</dcterms:modified>
</cp:coreProperties>
</file>