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7C519-82E6-4229-887D-8C1EDDA80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4283A-99EA-401B-AD3C-E59A88744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1243B-98F7-431F-BB1D-AF529068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093CD-4016-40A2-8B6F-E08B1F36A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BC3962-A79D-4658-8878-D16FE1AEB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2BD82D-4283-4B0D-9509-983ABA6A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49F316-A12C-42DA-ACFF-47365B0E2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4F457-297B-408A-9CD1-81AABC472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AFE3F-8D78-4383-9DD4-59CABD437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FCE3C-5442-49C1-BB21-EB57CC8CB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5E742-8337-4186-B51B-549F26AD4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04046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智慧园区建设的社区与居民参与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社区在智慧园区建设中作用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居民参与智慧园区建设方式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案例分析：成功实践经验分享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挑战与对策：提高居民参与度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未来展望与可持续发展路径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智慧园区建设背景与目标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695" b="21695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智慧园区具有信息化、智能化、便捷化等特点，能够实现园区内各项服务的智能化管理和提供，为企业和居民创造更加便捷、高效、舒适的生产生活环境。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智慧园区是指通过云计算、物联网、大数据等新一代信息技术，实现园区内及时、互动、整合的信息感知、传递和处理，以提高园区产业集聚能力、企业经济竞争力和可持续发展为目标的先进园区发展理念。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随着城市化进程的加速和信息技术的发展，传统园区已无法满足现代企业和居民的需求，智慧园区建设成为了推动城市转型升级、提高城市竞争力的重要途径。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国家和地方政府出台了一系列支持智慧园区建设的政策，包括提供财政资金支持、鼓励社会资本参与、推动产学研合作等，为智慧园区的快速发展提供了有力保障。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建设背景及政策环境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0" r="10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作为智慧园区的直接使用者和受益者，其参与对于智慧园区的建设和发展具有重要意义。通过参与，居民可以更好地了解智慧园区的建设规划和进展情况，提出自己的意见和建议，促进智慧园区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智慧园区建设可以带来多方面的价值，包括提高决策的科学性和民主性、增强居民的归属感和责任感、推动社区治理的创新和发展等。同时，居民参与还可以促进智慧园区与社区之间的良性互动和协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居民参与意义与价值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社区在智慧园区建设中作用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646" b="10646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社区能够将各类资源，如人力、物力、财力、信息等，进行有效整合，为智慧园区的建设提供有力支持。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通过社区平台，实现园区内企业、机构、居民之间的资源共享，提高资源利用效率，促进园区可持续发展。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社区资源整合与共享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54" r="30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社区能够推动智慧园区服务模式的创新，如智能化物业管理、便捷化公共服务等，提升园区整体服务水平。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服务创新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通过社区参与，不断优化智慧园区的服务流程和质量，满足企业和居民日益增长的多样化需求。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社区服务创新与提升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社区可以拓展居民参与智慧园区建设的渠道，如线上问卷调查、线下座谈会等，广泛收集居民的意见和建议。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通过社区平台，推动居民自治和自我管理，让居民成为智慧园区建设的积极参与者和受益者。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居民参与渠道拓展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居民自治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参与渠道多样化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居民参与智慧园区建设方式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62" b="20062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线上参与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通过官方网站、社交媒体和移动应用等渠道，提供线上参与平台，方便居民随时了解智慧园区建设进展、提出意见和建议。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线下参与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组织居民代表会议、座谈会、听证会等，让居民能够直接参与决策过程，表达自身诉求和意见。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线上线下互动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通过线上线下相结合的方式，促进居民之间的交流和合作，共同推动智慧园区建设。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线上线下结合参与方式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宣传教育活动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组织智慧园区知识讲座、培训班等，提高居民对智慧园区的认知和理解。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征集意见活动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开展问卷调查、意见箱等形式，广泛征集居民对智慧园区建设的意见和建议。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志愿服务活动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鼓励居民积极参与智慧园区建设的志愿服务，如环境整治、文明劝导等。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多样化活动形式设计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出台相关政策，鼓励和支持居民参与智慧园区建设，如提供资金支持、优惠措施等。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与社区、企业等建立合作关系，共同推动智慧园区建设，实现资源共享和互利共赢。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设立智慧园区建设贡献奖、优秀建议奖等，对积极参与和智慧园区建设做出贡献的居民进行表彰和奖励。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案例分析：成功实践经验分享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https://d.book118.com/707104046135006033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2024-09-07T07:06:05.486</cp:lastPrinted>
  <dcterms:created xsi:type="dcterms:W3CDTF">2024-09-06T23:06:05Z</dcterms:created>
  <dcterms:modified xsi:type="dcterms:W3CDTF">2024-09-06T23:06:07Z</dcterms:modified>
</cp:coreProperties>
</file>