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9F7A-DC6D-4AC2-8856-D494D48E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1BE42-B8D8-45E3-A823-DAC33922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4D3D-2544-429C-BAC0-76532DB4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C8D3A-66BD-49A4-B869-5E82FB8E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0F1C2-7511-4956-95B7-356917B9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94186-A340-48DB-9948-42B78102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0F457-ECF3-47D4-B023-65776CD8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F93DB-DD82-41C0-8ABF-7C9CB9EFC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16056-256E-4FC8-938F-50E6F6D9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A0F3D-C04F-4FF9-9B9D-DD58F280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C4D97-06C7-4998-8E45-7AFF11AD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5044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中国康复医学会工作总结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康复医学领域进展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学会自身建设与发展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中国康复医学会致力于推动康复医学领域的研究、教育和实践，提高康复医疗服务水平。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促进康复医学发展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应对老龄化挑战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458" r="2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助力健康中国建设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随着中国社会老龄化程度加深，康复医学在老年健康领域的作用日益凸显。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康复医学作为医疗卫生事业的重要组成部分，对于实现“健康中国”战略目标具有重要意义。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总结中国康复医学会在过去一段时间内取得的主要工作成果，包括科研、教育、临床实践等方面。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分析在工作中遇到的问题和挑战，提炼经验教训，为今后的工作提供参考。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展望中国康复医学会未来的发展方向和目标，提出具体的工作计划和措施。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学术会议与活动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学术会议举办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成功举办了多场国际、国内学术会议，包括康复医学高峰论坛、神经康复研讨会等，吸引了众多专家学者参与。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学术活动交流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通过线上和线下相结合的方式，开展了丰富多彩的学术活动，如学术沙龙、病例讨论等，促进了会员之间的学术交流与合作。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继续教育项目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举办了多个国家级和省级继续教育项目，提高了康复医学从业人员的专业水平和技能。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积极组织申报国家级、省部级科研项目，获得了多项科研资助，推动了康复医学领域的研究进展。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科研项目立项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在康复医学领域取得了重要的科研成果，包括高水平论文发表、专利申请与授权等。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科研成果产出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加强了与产业界的合作，推动了科研成果的转化和应用，为康复医学的发展注入了新的动力。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科研成果与转化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会员发展壮大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积极发展新会员，壮大了学会的队伍，提高了学会的影响力和凝聚力。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会员服务提升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完善了会员服务体系，为会员提供了更加优质、便捷的服务，如会员期刊、会员培训等。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学会分支机构建设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加强了学会分支机构的建设和管理，推动了各分支机构的学术交流与合作。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会员服务与发展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与国际康复医学组织建立了广泛的合作关系，开展了多项国际合作项目，促进了中外康复医学的交流与合作。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国际影响力提升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通过在国际学术舞台上的积极表现和交流合作，提高了中国康复医学会在国际上的知名度和影响力。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国际会议参与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积极组织参加国际康复医学领域的学术会议，展示了中国康复医学的最新研究成果和进展。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康复医学领域进展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深入研究神经可塑性、功能重组等神经康复机制，为康复治疗提供理论支持。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神经康复机制研究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揭示疼痛产生的神经生物学机制，为疼痛康复提供科学依据。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疼痛机制研究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探讨肌肉骨骼系统损伤后的修复与再生机制，为运动康复提供指导。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肌肉骨骼康复研究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基础研究进展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脑卒中康复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开展脑卒中后偏瘫、失语等后遗症的康复治疗研究，提高患者生活质量。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脊髓损伤康复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研究脊髓损伤患者的康复治疗技术，促进患者功能恢复。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儿童康复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关注儿童发育障碍、脑瘫等疾病的康复治疗，提高儿童生活质量。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临床研究与应用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中西医结合康复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发挥中医药在康复治疗中的优势，推动中西医结合康复技术的发展。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机器人辅助康复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研发机器人辅助康复技术，提高康复治疗效率和效果。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虚拟现实技术在康复中的应用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探索虚拟现实技术在康复治疗中的应用，提高患者参与度和治疗效果。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康复技术与方法创新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参与制定康复医学领域的行业标准，推动行业规范化发展。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康复医学行业标准制定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制定康复治疗技术的操作规范，确保康复治疗的安全性和有效性。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康复治疗技术操作规范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参与制定康复医学教育标准，提高康复医学人才培养质量。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康复医学教育标准制定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行业标准与规范制定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https://d.book118.com/707105044121006031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2024-09-03T23:52:13.678</cp:lastPrinted>
  <dcterms:created xsi:type="dcterms:W3CDTF">2024-09-03T15:52:13Z</dcterms:created>
  <dcterms:modified xsi:type="dcterms:W3CDTF">2024-09-03T15:52:15Z</dcterms:modified>
</cp:coreProperties>
</file>