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2D9AF-FD85-4856-B2B2-E47E14821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3FD39-98AC-4868-91BE-C40FBE8C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0B368-87E2-4DC7-8347-081EDC07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BFFA7-8C83-4772-A0D2-E56EEEE71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77C34-98A4-4AF0-8DF1-721FCCBA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33362-16AD-4FE8-B6D7-B5203F618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F4B63-123D-4685-BA5A-8ED3F65F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7BF2F-B4B9-41C2-A751-E4B75BD2A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0F57A-588A-41B6-B5DD-297F00F33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AD480-9B1A-4A91-A1F2-7C9DA0DA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C491D-7D99-4064-8FE8-E35B271C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6002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创业精神培训课件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创业精神概述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创新思维与创新能力培养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领导力培养与发挥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风险管理意识提高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激发学员的创业热情，增强对创业的认知和理解。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培养创业意识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提升创业能力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塑造创业精神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通过培训，使学员掌握创业所需的基本技能和方法。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引导学员树立积极向上的创业心态，勇于面对挑战和困难。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64" r="29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涵盖市场分析、商业模式、团队管理、融资策略等创业核心要素。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采用讲座、案例分析、小组讨论、实战模拟等多样化教学方式。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预期效果和收获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学员通过培训，对创业有了更全面的了解，信心得到增强。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学员能够熟练掌握创业所需的基本技能和方法。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学员能够开阔视野，拓展创业思路和策略。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学员之间可以建立联系，为未来的创业道路积累人脉资源。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增强创业信心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掌握创业技能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拓展创业思路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建立人脉资源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创业精神概述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创业精神是创业者激情、积极性和适应性的体现，是创业者开创事业、追求成功的内在动力。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创业精神的内涵包括创新精神、冒险精神、合作精神和敬业精神等多个方面。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创业精神是指在创业者的主观世界中，那些具有开创性的思想、观念、个性、意志、作风和品质等。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创业精神定义与内涵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创业精神是推动社会进步和发展的重要力量，能够促进新技术、新产品和新服务的不断涌现。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创业精神有助于提高创业者的成功概率，帮助他们在竞争激烈的市场中脱颖而出。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创业精神对于个人成长和职业发展也具有重要意义，能够培养个人的自主意识、创新意识和团队协作能力。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创业精神重要性与价值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创业精神培养途径与方法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通过创业教育课程和培训项目，系统地学习和掌握创业知识和技能。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积极参与创业实践活动，如创业计划大赛、创业实习等，锻炼创业能力。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向成功的创业者学习和借鉴经验，了解他们的创业历程和心得体会。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培养积极的心态和乐观的人生态度，勇于面对挑战和失败，不断追求进步和突破。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创新思维与创新能力培养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创新思维是一种具有开创意义的思维活动，即开拓人类认识新领域、开创人类认识新成果的思维活动。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5708" r="2570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创新思维具有独特性、求异性、批判性等思维特征，需要人们付出艰苦的脑力劳动。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它往往表现为发明新技术、形成新观念、提出新方案和决策、创建新理论等。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创新思维是思维的高级形态，是智力结构的重要组成部分，在人的创新思维活动中占有重要地位。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创新能力是一种综合能力，包括创新思维能力、创新想象能力、创新实践能力等多个方面。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创新想象能力是创新能力的重要组成部分，它要求人们能够运用想象和联想，创造出新的形象和概念。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创新能力构成要素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创新思维能力是创新能力的核心，它要求人们能够打破常规，寻求新的解决方案。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创新实践能力是创新能力的最终体现，它要求人们能够将创新思维和创新想象付诸实践，创造出新的成果。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发散思维训练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质疑思维训练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逆向思维训练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创新思维与创新能力训练方法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通过集体讨论，使思维相互撞击，迸发火花，达到集思广益的效果。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鼓励人们敢于对已有理论和事物提出质疑，通过怀疑、批判和否定来发现新问题、提出新观点。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通过一题多解、一事多写、一物多用等方式，培养思维的流畅性、变通性和独特性。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从已有事物的相反方向进行思考，产生新的想法和解决方案。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https://d.book118.com/707106002005006041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2024-09-13T16:39:22.121</cp:lastPrinted>
  <dcterms:created xsi:type="dcterms:W3CDTF">2024-09-13T08:39:22Z</dcterms:created>
  <dcterms:modified xsi:type="dcterms:W3CDTF">2024-09-13T08:39:24Z</dcterms:modified>
</cp:coreProperties>
</file>