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46A58-960E-4E2A-BC15-C5A1C4632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7FB06-60B5-467E-8FB5-B2746A9B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6AD1B-6AE7-4C69-B680-A163F1190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615CB-EA1F-494F-874A-E63824237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D03D2-7014-48CC-8D36-8627904F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5BEE6-D2CC-49F8-B4D7-8C7E3AD4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D0154-A44B-4F84-8EEA-0D55BD1D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3B5DD-A7B2-442D-8B0F-4D2C9BB1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41ACB-CE76-4EC6-84CE-034E3F62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EE23-8504-400A-A26A-C96F6470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55D23-9D5A-4167-8AC2-38719E34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60621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大班预防蛀牙说课稿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活动重难点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5821" r="1582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蛀牙的形成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蛀牙是由于口腔中的细菌与食物残渣发生酸腐作用，导致牙齿硬组织被破坏。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蛀牙的危害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蛀牙会导致牙齿疼痛、咀嚼困难，影响营养吸收和生长发育；严重时，还可能引发牙髓炎、根尖周炎等口腔疾病。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预防蛀牙的基本知识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保持口腔卫生，定期刷牙、漱口；控制甜食的摄入，多吃富含钙质和维生素的食物；定期进行口腔检查，及时发现并治疗蛀牙。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通过生动有趣的图片、动画等形式，引导幼儿关注蛀牙问题，产生好奇心和探究欲望。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542" b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通过讲解蛀牙对健康的危害，引导幼儿产生预防蛀牙的愿望，增强自我保护意识。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通过日常生活中的口腔卫生习惯培养，如早晚刷牙、饭后漱口等，让幼儿养成受益终身的良好习惯。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通过图示、示范等形式，向幼儿传授正确的刷牙方法，如“巴士刷牙法”、“旋转刷牙法”等。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425" r="104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刷牙方法教学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指导幼儿实际操作刷牙，纠正错误的刷牙姿势和方式，确保每个孩子都能掌握正确的刷牙方法。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43" r="864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17" r="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鼓励幼儿坚持早晚刷牙，家长与幼儿园密切配合，共同监督和引导，帮助幼儿养成良好的口腔卫生习惯。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习惯养成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活动重难点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蛀牙不仅会导致牙齿疼痛、咀嚼困难，还会影响幼儿的生长发育和口腔健康。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幼儿应了解蛀牙的形成原因，如食物残渣滋生细菌、不良的饮食习惯等，以及如何避免这些不良习惯。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活动重点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预防蛀牙的基本知识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蛀牙的危害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幼儿需要掌握正确的刷牙方法，包括选择合适的牙刷、牙膏，刷牙的力度和时间等。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养成早晚刷牙的好习惯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幼儿需要养成良好的刷牙习惯，坚持每天早晚刷牙，以保持口腔清洁和健康。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422" r="324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https://d.book118.com/707106062150006042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2024-09-16T08:17:15.513</cp:lastPrinted>
  <dcterms:created xsi:type="dcterms:W3CDTF">2024-09-16T00:17:15Z</dcterms:created>
  <dcterms:modified xsi:type="dcterms:W3CDTF">2024-09-16T00:17:17Z</dcterms:modified>
</cp:coreProperties>
</file>