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449739-8FBD-4369-9612-6C49F824F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473A9D-C29D-480D-9273-FAAAC0BF8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C37CA8-6268-4C6A-8DE2-17F979BEE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CA8FFF-CD46-42D2-96F4-0D84790259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93625A-BB53-4CC4-B832-91964B9BCF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B6969B-3944-4790-8BBF-9243D3C705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F0474B-3698-4D06-9DF0-3A1171A19D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DE60B1-1527-40E7-88D1-71108333F3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ADFFE5-0E80-49F7-ABD6-1851F3C9CD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CA1662-C41B-4FBD-BA0C-1B1AEA7E9A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741F33-29C5-440B-9840-DD08EE294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10613113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金融行业基础知识培训</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汇报人：XX</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金融行业概述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金融市场基础知识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金融机构基础知识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金融产品与服务基础知识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金融监管与法规基础知识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金融行业职业道德与操守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金融行业概述</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7062" r="3706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77" r="3267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金融行业是指经营金融商品和提供金融服务的特殊行业，包括银行业、证券业、保险业、信托业等。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根据业务性质和服务对象的不同，金融行业可分为银行类金融机构、非银行类金融机构以及金融市场基础设施等。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金融行业的定义与分类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以货币兑换和保管为主，出现了早期的银行雏形。</a:t>
            </a:r>
          </a:p>
        </p:txBody>
      </p:sp>
      <p:pic>
        <p:nvPicPr>
          <p:cNvPr id="6" name="Picture 6"/>
          <p:cNvPicPr>
            <a:picLocks noChangeAspect="1"/>
          </p:cNvPicPr>
          <p:nvPr/>
        </p:nvPicPr>
        <p:blipFill>
          <a:blip r:embed="rId2"/>
          <a:srcRect l="15875" r="15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古代金融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随着工业革命的兴起，银行业、证券业和保险业等逐渐发展壮大。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近代金融</a:t>
            </a:r>
          </a:p>
        </p:txBody>
      </p:sp>
      <p:pic>
        <p:nvPicPr>
          <p:cNvPr id="10" name="Picture 10"/>
          <p:cNvPicPr>
            <a:picLocks noChangeAspect="1"/>
          </p:cNvPicPr>
          <p:nvPr/>
        </p:nvPicPr>
        <p:blipFill>
          <a:blip r:embed="rId3"/>
          <a:srcRect l="14625" r="14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金融创新不断涌现，金融市场全球化趋势明显，金融科技快速发展。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现代金融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金融行业的发展历程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786" b="1878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金融行业已成为全球经济发展的重要支撑，涵盖了银行、证券、保险、基金等多个子领域。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金融科技、绿色金融、普惠金融等成为行业发展的重要方向；同时，金融行业的监管也日趋严格，风险防范意识不断提升。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金融行业的现状及趋势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现状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金融市场基础知识</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金融市场是指资金供应者和资金需求者双方通过信用工具进行交易而融通资金的市场，广而言之，是实现货币借贷和资金融通、办理各种票据和有价证券交易活动的市场。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金融市场具有聚敛功能、配置功能、调节功能、反映功能、风险管理功能以及导向功能等。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金融市场的概念与功能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金融衍生品市场</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包括期货市场、期权市场等，主要满足风险管理和投机的需求。</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黄金市场</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进行黄金交易的场所，主要满足黄金投资和避险的需求。</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外汇市场</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进行外汇交易的场所，主要满足货币兑换和汇率风险管理的需求。</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货币市场</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包括同业拆借市场、票据市场、回购市场等，主要满足短期资金需求。</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资本市场</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包括股票市场、债券市场等，主要满足长期资金需求。</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金融市场的分类与内容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333" r="113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5000" r="5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全球化趋势</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创新化趋势</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规范化趋势</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机构化趋势</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金融市场的发展趋势</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随着全球经济一体化的深入发展，金融市场也呈现出全球化的趋势，跨境投资和融资活动日益频繁。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为了防范金融风险和维护市场秩序，各国政府对金融市场的监管也越来越严格和规范。</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金融科技的发展推动了金融市场的创新，新的金融产品和服务不断涌现。</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机构投资者在金融市场中的地位越来越重要，散户投资者逐渐向机构投资者转化。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金融机构基础知识</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907" r="2390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金融机构的定义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金融机构是指从事金融服务业有关的金融中介机构，为金融体系的一部分，金融服务业（银行、证券、保险、信托、基金等行业）与此相应。</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金融机构的分类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按照不同的标准，金融机构可划分为不同类型，如银行、证券公司、保险公司、信托投资公司等。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金融机构的概念与分类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4432" r="24432"/>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包括商业银行、政策性银行等，主要从事吸收公众存款、发放贷款、办理结算等业务，具有资金规模大、风险低等特点。</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银行业金融机构</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包括证券公司、证券交易所等，主要从事证券发行、交易、投资咨询等业务，具有市场敏感度高、风险较高等特点。</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证券业金融机构</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包括保险公司、保险资产管理公司等，主要从事保险业务，具有长期性、稳定性等特点。</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保险业金融机构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包括信托公司、基金管理公司等，主要从事信托业务，具有灵活性高、创新性强等特点。</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信托业金融机构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各类金融机构的业务范围与特点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https://d.book118.com/707106131130006042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2024-09-16T02:31:29.606</cp:lastPrinted>
  <dcterms:created xsi:type="dcterms:W3CDTF">2024-09-15T18:31:29Z</dcterms:created>
  <dcterms:modified xsi:type="dcterms:W3CDTF">2024-09-15T18:31:31Z</dcterms:modified>
</cp:coreProperties>
</file>