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2CBA1-F5AC-46CA-8FF5-C8B3AEC57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7FDEB2-1046-46E0-99E9-AE0CD455C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B42D3-8821-4621-805D-A281A1662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D4F454-C54F-4661-B84A-1146A0A30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C7B08E-4945-486B-98C8-3097D7132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3008E6-2D56-4BAE-91D0-F23445A21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C641AB-FB59-40E0-8BBC-7FD0720E8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1F9EF1-65C5-4A75-9BE0-8AB1D5511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D586D0-91FF-4410-90E2-9AC905D05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454D3-BC1C-4CA7-AFC6-A211CF6A4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6EDF7-CFDE-4558-B3FA-CBF58D5C2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emf" /><Relationship Id="rId3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1113206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桥梁施工安全教育培训\n## 1.桥梁施工安全概述及重要性\n### 1.1桥梁施工安全的定义与目标\n### 1.2桥梁施工安全的重要性及影响因素\n### 1.3桥梁施工安全事故案例分析\n## 2.桥梁施工安全管理制度与法规\n### 2.1国家和地方桥梁施工安全管理制度\n### 2.2桥梁施工安全法规与标准\n### 2.3桥梁施工安全责任主体与职责\n## 3.桥梁施工安全技术要求与措施\n### 3.1桥梁施工安全技术要求\n### 3.2桥梁施工安全措施及实施方案\n### 3.3桥梁施工安全监测与预警\n## 4.桥梁施工安全培训与教育\n### 4.1桥梁施工安全培训的对象与内容\n### 4.2桥梁施工安全培训的方式与方法\n### 4.3桥梁施工安全培训的效果评估与持续改进\n## 5.桥梁施工安全事故应急预案与演练\n### 5.1桥梁施工安全事故应急预案的制定与实施\n### 5.2桥梁施工安全事故应急演练的组织与实施\n### 5.3桥梁施工安全事故应急预案的评估与改进\n## 6.桥梁施工安全管理实践与创新\n### 6.1桥梁施工安全管理经验与案例分享\n### 6.2桥梁施工安全管理创新技术与手段\n### 6.3桥梁施工安全管理的未来发展趋势与展望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桥梁施工安全教育培训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8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桥梁施工安全概述及重要性</a:t>
            </a:r>
            <a:endParaRPr/>
          </a:p>
        </p:txBody>
      </p:sp>
      <p:sp>
        <p:nvSpPr>
          <p:cNvPr id="59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60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8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桥梁施工安全是指在桥梁施工过程中，通过采取一系列有效的安全管理措施和技术手段，确保桥梁施工过程中的人员、设备和环境安全，防止安全事故的发生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人员安全：确保施工人员不受到意外伤害，保障施工人员的生命安全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设备安全：确保施工设备在施工过程中正常运行，防止设备事故的发生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环境安全：确保施工环境的安全，防止因施工导致的环境污染和破坏</a:t>
                </a:r>
                <a:endParaRPr/>
              </a:p>
            </p:txBody>
          </p:sp>
        </p:grpSp>
        <p:grpSp>
          <p:nvGrpSpPr>
            <p:cNvPr id="9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桥梁施工安全的目标是在保证工程质量的前提下，最大限度地降低安全事故的发生概率，确保桥梁施工的顺利进行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工程质量：满足设计要求和施工规范，保证桥梁的使用性能和耐久性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安全事故：预防并减少施工过程中的人员伤亡、设备损坏和环境污染等安全事故</a:t>
                </a:r>
                <a:endParaRPr/>
              </a:p>
            </p:txBody>
          </p:sp>
        </p:grpSp>
      </p:grpSp>
      <p:sp>
        <p:nvSpPr>
          <p:cNvPr id="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桥梁施工安全的定义与目标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桥梁施工安全的重要性</a:t>
                </a:r>
                <a:endParaRPr/>
              </a:p>
            </p:txBody>
          </p:sp>
          <p:sp>
            <p:nvSpPr>
              <p:cNvPr id="1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桥梁施工安全关系到人民群众生命财产安全和桥梁工程的质量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桥梁施工安全事故不仅会造成人员伤亡和财产损失，还会影响工程进度和成本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桥梁施工安全是企业社会责任的体现，有利于企业的长期发展和声誉</a:t>
                </a:r>
                <a:endParaRPr/>
              </a:p>
            </p:txBody>
          </p:sp>
          <p:sp>
            <p:nvSpPr>
              <p:cNvPr id="1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桥梁施工安全的影响因素</a:t>
                </a:r>
                <a:endParaRPr/>
              </a:p>
            </p:txBody>
          </p:sp>
          <p:sp>
            <p:nvSpPr>
              <p:cNvPr id="1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管理因素：施工组织设计、安全生产责任制、安全管理制度等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技术因素：施工技术、施工工艺、施工设备等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环境因素：地质条件、气候条件、周边环境等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人为因素：施工人员素质、安全意识、操作技能等</a:t>
                </a:r>
                <a:endParaRPr/>
              </a:p>
            </p:txBody>
          </p:sp>
          <p:sp>
            <p:nvSpPr>
              <p:cNvPr id="1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桥梁施工安全的重要性及影响因素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1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案例一：某桥梁施工过程中，由于脚手架搭建不牢固，导致脚手架坍塌，造成人员伤亡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原因分析：脚手架搭建过程中未严格按照施工规范进行，缺乏安全检查和监督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防范措施：加强脚手架搭建过程中的质量控制和安全检查，确保脚手架的稳定性</a:t>
                </a:r>
                <a:endParaRPr/>
              </a:p>
            </p:txBody>
          </p:sp>
        </p:grpSp>
        <p:grpSp>
          <p:nvGrpSpPr>
            <p:cNvPr id="118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案例二：某桥梁施工过程中，由于施工设备老化，导致设备故障，引发安全事故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原因分析：施工设备维护不到位，设备老化未及时更换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防范措施：加强施工设备的维护和管理，定期检查设备性能，及时更换老化设备</a:t>
                </a:r>
                <a:endParaRPr/>
              </a:p>
            </p:txBody>
          </p:sp>
        </p:grpSp>
        <p:grpSp>
          <p:nvGrpSpPr>
            <p:cNvPr id="121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案例三：某桥梁施工过程中，由于地质条件突变，导致支护结构失稳，引发安全事故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原因分析：地质勘察不准确，对地质条件变化估计不足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防范措施：加强地质勘察工作，实时监测地质条件变化，调整施工方案</a:t>
                </a:r>
                <a:endParaRPr/>
              </a:p>
            </p:txBody>
          </p:sp>
        </p:grpSp>
      </p:grpSp>
      <p:sp>
        <p:nvSpPr>
          <p:cNvPr id="1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桥梁施工安全事故案例分析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桥梁施工安全管理制度与法规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128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国家桥梁施工安全管理制度</a:t>
                </a:r>
                <a:endParaRPr/>
              </a:p>
            </p:txBody>
          </p:sp>
          <p:sp>
            <p:nvSpPr>
              <p:cNvPr id="1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安全生产法律法规：包括《安全生产法》、《建设工程安全生产管理条例》等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安全管理制度：包括《建筑施工企业安全生产许可证管理规定》、《建筑施工安全检查标准》等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安全技术标准：包括《桥梁工程施工安全技术规范》、《桥梁工程安全生产操作手册》等</a:t>
                </a:r>
                <a:endParaRPr/>
              </a:p>
            </p:txBody>
          </p:sp>
          <p:sp>
            <p:nvSpPr>
              <p:cNvPr id="1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地方桥梁施工安全管理制度</a:t>
                </a:r>
                <a:endParaRPr/>
              </a:p>
            </p:txBody>
          </p:sp>
          <p:sp>
            <p:nvSpPr>
              <p:cNvPr id="1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根据国家法律法规，结合本地区实际情况制定的安全管理规定和办法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针对本地区桥梁施工特点，制定的安全技术标准和操作规程</a:t>
                </a:r>
                <a:endParaRPr/>
              </a:p>
            </p:txBody>
          </p:sp>
          <p:sp>
            <p:nvSpPr>
              <p:cNvPr id="1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国家和地方桥梁施工安全管理制度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桥梁施工安全法规与标准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5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桥梁施工安全法规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国家有关安全生产的法律法规，如《安全生产法》、《建设工程安全生产管理条例》等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地方政府有关安全生产的法规，如《xx省建设工程安全生产管理办法》等</a:t>
                </a:r>
                <a:endParaRPr/>
              </a:p>
            </p:txBody>
          </p:sp>
          <p:pic>
            <p:nvPicPr>
              <p:cNvPr id="1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5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桥梁施工安全标准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国家和行业有关桥梁施工的安全技术标准，如《桥梁工程施工安全技术规范》等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企业制定的安全技术标准，如《xx公司桥梁工程施工安全操作规程》等</a:t>
                </a:r>
                <a:endParaRPr/>
              </a:p>
            </p:txBody>
          </p:sp>
          <p:pic>
            <p:nvPicPr>
              <p:cNvPr id="1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桥梁施工安全责任主体</a:t>
                </a:r>
                <a:endParaRPr/>
              </a:p>
            </p:txBody>
          </p:sp>
          <p:sp>
            <p:nvSpPr>
              <p:cNvPr id="1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建设单位：负责提供安全生产条件，确保工程项目的安全投入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施工单位：负责施工现场的安全管理，确保施工过程中的人员、设备和环境安全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监理单位：负责施工现场的安全监督，确保施工过程中的安全管理制度得到有效执行</a:t>
                </a:r>
                <a:endParaRPr/>
              </a:p>
            </p:txBody>
          </p:sp>
          <p:sp>
            <p:nvSpPr>
              <p:cNvPr id="1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桥梁施工安全职责</a:t>
                </a:r>
                <a:endParaRPr/>
              </a:p>
            </p:txBody>
          </p:sp>
          <p:sp>
            <p:nvSpPr>
              <p:cNvPr id="1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建设单位：提供安全生产条件，保证工程安全投入，组织安全生产培训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施工单位：制定安全生产管理制度，保证施工现场的安全，组织安全生产培训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监理单位：监督施工单位执行安全生产管理制度，确保施工现场的安全</a:t>
                </a:r>
                <a:endParaRPr/>
              </a:p>
            </p:txBody>
          </p:sp>
          <p:sp>
            <p:nvSpPr>
              <p:cNvPr id="1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桥梁施工安全责任主体与职责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桥梁施工安全技术要求与措施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2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施工技术方案：制定详细的施工技术方案，包括施工方法、施工顺序、施工工艺等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施工安全保障：确保施工现场的安全，包括安全防护、安全标识、应急预案等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9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施工人员培训：对施工人员进行安全培训，提高施工人员的安全意识和操作技能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桥梁施工安全技术要求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桥梁施工安全措施及实施方案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5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安全措施：包括组织措施、技术措施、经济措施和管理措施等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组织措施：建立健全安全生产责任制，明确各岗位的安全职责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技术措施：制定详细的施工方案，确保施工过程中的安全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经济措施：保证安全生产资金的投入，提高安全技术水平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管理措施：加强安全生产管理，定期进行安全检查，及时发现和整改安全隐患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实施方案：根据安全措施，制定具体的实施方案，包括施工进度、资源配置、风险控制等</a:t>
            </a:r>
            <a:endParaRPr/>
          </a:p>
        </p:txBody>
      </p:sp>
      <p:cxnSp>
        <p:nvCxnSpPr>
          <p:cNvPr id="26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安全监测：对桥梁施工过程中的人员、设备和环境进行实时监测，及时发现安全隐患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人员监测：对施工人员进行体检，确保施工人员符合安全生产要求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设备监测：对施工设备进行定期检查，确保设备性能良好，防止设备事故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环境监测：对施工环境进行监测，包括气候条件、地质条件等，确保施工环境安全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安全预警：对潜在的安全隐患进行预警，提前采取措施，防止安全事故的发生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预警信息：建立预警信息报送和反馈机制，确保预警信息及时传递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预警措施：对预警信息进行分析，制定针对性的预警措施，提前预防和控制安全风险</a:t>
            </a:r>
            <a:endParaRPr/>
          </a:p>
        </p:txBody>
      </p:sp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桥梁施工安全监测与预警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https://d.book118.com/707111132061006044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桥梁施工安全教育培训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2024-09-18T19:56:21.563</cp:lastPrinted>
  <dcterms:created xsi:type="dcterms:W3CDTF">2024-09-18T11:56:21Z</dcterms:created>
  <dcterms:modified xsi:type="dcterms:W3CDTF">2024-09-18T11:56:23Z</dcterms:modified>
</cp:coreProperties>
</file>