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2D3A3-AF31-4EA8-BEC6-4F38B089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A75E5-C797-46C9-8E03-6995008AC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75687-0D49-46DE-BF5B-3D2B52D81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47BAA-B615-4AA3-9553-79D280DD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73046-EFA2-448B-8567-6ACF295D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5865D-B048-4E08-B943-60F1A0F3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952DA-F396-4FAC-9B0B-536D97A2A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0FBB3-792D-477A-8EA7-6F7DBBBD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C7309-7991-4799-9E99-DA73CDE9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58D59-1839-44CB-8A75-E77B6E72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9450-66F4-4FA4-9C60-6C4A7821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2104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晋升管理层述职报告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业务运营与业绩展示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跨部门协作与沟通能力展现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对公司未来发展规划建议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工作背景与职责概述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4" r="26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所在部门：XX公司市场部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任职岗位：市场部经理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任职部门及岗位介绍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50" b="104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09" b="179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主要工作职责和任务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制定并执行市场营销策略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根据公司的整体战略和市场状况，制定并执行有效的市场营销策略，包括品牌推广、市场调研、产品推广等。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管理市场团队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负责市场部门的日常管理工作，包括团队组建、培训、考核等，确保团队成员能够高效地完成各项任务。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协调内外部资源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与市场相关的内外部资源进行协调和整合，包括与广告公司、媒体、渠道商等的合作，以确保市场营销活动的顺利进行。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组织团队成员对目标市场进行深入调研，收集并分析相关数据和信息，为公司制定营销策略提供有力支持。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完成市场调研报告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针对公司推出的新产品，制定并执行相应的市场推广计划，提高产品的知名度和市场占有率。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推广新产品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625" b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通过组织各种品牌推广活动，如展会、研讨会、广告投放等，提升公司在目标市场的知名度和影响力。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汇报周期内工作重点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团队管理与建设成果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成功组建了一支高效、专业的团队，包括项目经理、开发人员、测试人员等角色，确保项目的顺利进行。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根据项目需求和团队成员特长，合理进行人员配置，充分发挥每个人的优势，提高团队整体效率。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明确团队目标，让每个成员都清楚自己的责任和使命，形成共同奋斗的氛围。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定期组织团队会议，分享工作进展、交流经验教训，促进团队成员之间的沟通和协作。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举办各类团队建设活动，如户外拓展、聚餐等，增强团队成员之间的互信和合作。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激励与鼓励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设立激励机制，鼓励下属员工积极创新、勇于挑战，激发他们的工作热情和创造力。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为下属员工提供系统的培训和指导，帮助他们提升专业技能和综合素质。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关注下属员工的职业规划与发展，为他们提供晋升机会和职业发展空间，促进个人与团队的共同成长。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33" r="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下属员工培养与成长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业务运营与业绩展示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对所负责的项目或产品的背景、目标进行简要概述，明确项目的重要性和意义。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详细阐述在项目或产品运营过程中采用的策略、方法以及具体的实施步骤，包括市场调研、用户分析、产品推广等方面的内容。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运营策略及实施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对项目或产品的运营效果进行客观评估，包括数据指标的完成情况、用户反馈、市场份额等方面的内容，以证明自己的运营能力和业绩。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负责项目或产品运营情况分析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关键业务指标概述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对所负责的关键业务指标进行简要概述，包括指标的名称、含义、重要性等方面的内容。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详细分析关键业务指标的完成情况，包括实际完成数值、目标完成率、同比/环比增长率等方面的内容，以证明自己的业务能力和业绩。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改进措施及计划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针对未完成的关键业务指标，提出具体的改进措施和计划，包括优化流程、提高效率、拓展市场等方面的内容，以展现自己的积极态度和改进能力。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关键业务指标完成情况总结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详细阐述在项目或产品运营过程中采用的具有创新性的举措，包括新的营销策略、技术手段、管理模式等方面的内容，以证明自己的创新意识和能力。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创新举措介绍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对项目或产品的市场反馈进行客观分析，包括用户评价、市场份额、竞争对手情况等方面的内容，以证明自己的市场洞察力和业绩。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市场反馈分析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展望未来，提出具体的创新计划和措施，包括拓展新市场、开发新产品、采用新技术等方面的内容，以展现自己的前瞻性和领导能力。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未来创新计划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创新举措及市场反馈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领导力提升与自我反思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https://d.book118.com/707112104030006036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2024-09-11T01:27:56.655</cp:lastPrinted>
  <dcterms:created xsi:type="dcterms:W3CDTF">2024-09-10T17:27:56Z</dcterms:created>
  <dcterms:modified xsi:type="dcterms:W3CDTF">2024-09-10T17:27:58Z</dcterms:modified>
</cp:coreProperties>
</file>