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1D347-D305-40B9-B7DE-5C5CC292E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9FBF0-BAC1-4E7C-9B19-8EAF222BC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DAEEC-D157-4554-89DF-C16270C57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524F8-5EF2-4243-B799-8A87622BD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BDE9C4-C760-4B01-A440-593046932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D84F83-EDF7-498B-9A45-FB9474525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140AB9-4E75-467D-8128-64BEC6082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EBAAA-96E8-42C6-8E54-50F1F45A7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6FE4D-3216-415B-9409-6DB42E938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1C19E-0BE3-4C84-BB21-C53EC1516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FB510-4F22-49EF-8992-FDD095980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130641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初识物联网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物联网感知技术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物联网传输技术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物联网应用平台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物联网安全与隐私保护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物联网发展趋势与前景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物联网（IoT）是指通过信息传感设备，按约定的协议，对任何物体进行信息交换和通信，以实现智能化识别、定位、跟踪、监控和管理的一种网络。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物联网的发展经历了从概念提出、技术储备、应用探索到产业爆发的过程，当前正处于高速发展阶段，未来有望成为数字经济的重要基础设施。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通过传感器、RFID等技术手段，实现对物体信息的采集和识别。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利用互联网、移动通信网等网络通信技术，实现物体信息的传输和共享。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002" b="200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167" r="6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结合行业应用需求，开发各类智能化应用，如智能家居、智能交通等。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物联网技术架构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通过物联网技术实现工业设备的远程监控、故障诊断和预测性维护，提高生产效率和降低成本。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通过物联网技术实现交通信号的实时控制和车辆信息的实时监测，提高交通运行的安全性和效率。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应用物联网技术实现农业生产的智能化和精细化管理，提高农产品产量和质量。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通过物联网技术实现家居设备的互联互通和智能化控制，提高居住舒适度和便利性。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应用物联网技术实现医疗设备的远程监控和数据采集，提高医疗服务的效率和质量。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医疗领域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物联网感知技术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用于测量物体或环境的温度，并将温度信号转换为可处理的电信号。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温度传感器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湿度传感器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压力传感器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用于测量空气或其他气体中的水蒸气含量，常用于气象、农业等领域。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用于测量气体或液体的压力，广泛应用于工业、医疗等领域。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由耦合元件及芯片组成，每个标签具有唯一的电子编码，附着在物体上标识目标对象。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792" b="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RFID标签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又称RFID询问器，用于读取或写入RFID标签信息的设备，可分为手持式和固定式两种。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RFID读写器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连接RFID读写器和后端应用程序的桥梁，负责数据的过滤、整合和传递。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RFID中间件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RFID技术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95" b="183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421" b="1742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111" b="121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二维码技术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二维码生成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将特定信息按照一定规律编码成黑白相间的图形，通过扫描设备可快速识别。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二维码扫描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利用扫描设备对二维码进行扫描，解析出其中包含的信息。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二维码应用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广泛应用于支付、物流、身份验证等领域，具有信息容量大、识别速度快等优点。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物联网传输技术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电力线载波通信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利用电力线作为传输媒介，通过载波方式将模拟或数字信号进行高速传输。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以太网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一种计算机局域网技术，通过双绞线和光纤等有线方式连接设备，实现高速数据传输。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电话线传输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借助电话线路，通过调制解调器将数字信号转换为模拟信号进行传输。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42" r="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有线传输技术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Wi-Fi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ZigBee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LoRa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无线传输技术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一种无线网络通信技术，通过无线电波进行数据传输，具有传输速度快、传输距离远等优点。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一种低功耗、低成本的无线通信技术，适用于智能家居、工业自动化等领域。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一种短距离无线通信技术，通过低功耗蓝牙技术实现设备间的互联互通。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一种长距离、低功耗的无线通信技术，适用于物联网中的远程通信场景。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https://d.book118.com/707113064106006035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2024-09-10T01:11:33.549</cp:lastPrinted>
  <dcterms:created xsi:type="dcterms:W3CDTF">2024-09-09T17:11:33Z</dcterms:created>
  <dcterms:modified xsi:type="dcterms:W3CDTF">2024-09-09T17:11:35Z</dcterms:modified>
</cp:coreProperties>
</file>